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25"/>
  </p:sldMasterIdLst>
  <p:sldIdLst>
    <p:sldId id="256" r:id="rId26"/>
    <p:sldId id="262" r:id="rId27"/>
    <p:sldId id="274" r:id="rId28"/>
    <p:sldId id="263" r:id="rId29"/>
    <p:sldId id="281" r:id="rId30"/>
    <p:sldId id="282" r:id="rId31"/>
    <p:sldId id="283" r:id="rId32"/>
    <p:sldId id="284" r:id="rId33"/>
    <p:sldId id="279" r:id="rId34"/>
    <p:sldId id="285" r:id="rId35"/>
    <p:sldId id="286" r:id="rId36"/>
    <p:sldId id="287" r:id="rId37"/>
    <p:sldId id="288" r:id="rId38"/>
    <p:sldId id="259" r:id="rId39"/>
  </p:sldIdLst>
  <p:sldSz cx="9144000" cy="5715000" type="screen16x1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FBFB"/>
    <a:srgbClr val="FDFDFD"/>
    <a:srgbClr val="529D26"/>
    <a:srgbClr val="E3051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41"/>
  </p:normalViewPr>
  <p:slideViewPr>
    <p:cSldViewPr snapToGrid="0" snapToObjects="1">
      <p:cViewPr varScale="1">
        <p:scale>
          <a:sx n="102" d="100"/>
          <a:sy n="102" d="100"/>
        </p:scale>
        <p:origin x="74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slide" Target="slides/slide1.xml"/><Relationship Id="rId39" Type="http://schemas.openxmlformats.org/officeDocument/2006/relationships/slide" Target="slides/slide14.xml"/><Relationship Id="rId21" Type="http://schemas.openxmlformats.org/officeDocument/2006/relationships/customXml" Target="../customXml/item21.xml"/><Relationship Id="rId34" Type="http://schemas.openxmlformats.org/officeDocument/2006/relationships/slide" Target="slides/slide9.xml"/><Relationship Id="rId42" Type="http://schemas.openxmlformats.org/officeDocument/2006/relationships/theme" Target="theme/theme1.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0" Type="http://schemas.openxmlformats.org/officeDocument/2006/relationships/customXml" Target="../customXml/item20.xml"/><Relationship Id="rId29" Type="http://schemas.openxmlformats.org/officeDocument/2006/relationships/slide" Target="slides/slide4.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slide" Target="slides/slide7.xml"/><Relationship Id="rId37" Type="http://schemas.openxmlformats.org/officeDocument/2006/relationships/slide" Target="slides/slide12.xml"/><Relationship Id="rId40" Type="http://schemas.openxmlformats.org/officeDocument/2006/relationships/presProps" Target="presProps.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slide" Target="slides/slide3.xml"/><Relationship Id="rId36" Type="http://schemas.openxmlformats.org/officeDocument/2006/relationships/slide" Target="slides/slide11.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slide" Target="slides/slide6.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slide" Target="slides/slide2.xml"/><Relationship Id="rId30" Type="http://schemas.openxmlformats.org/officeDocument/2006/relationships/slide" Target="slides/slide5.xml"/><Relationship Id="rId35" Type="http://schemas.openxmlformats.org/officeDocument/2006/relationships/slide" Target="slides/slide10.xml"/><Relationship Id="rId43" Type="http://schemas.openxmlformats.org/officeDocument/2006/relationships/tableStyles" Target="tableStyles.xml"/><Relationship Id="rId8" Type="http://schemas.openxmlformats.org/officeDocument/2006/relationships/customXml" Target="../customXml/item8.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slideMaster" Target="slideMasters/slideMaster1.xml"/><Relationship Id="rId33" Type="http://schemas.openxmlformats.org/officeDocument/2006/relationships/slide" Target="slides/slide8.xml"/><Relationship Id="rId3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g>
</file>

<file path=ppt/media/image3.gif>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FABE93-2409-0348-9128-2EFFCB712533}" type="datetimeFigureOut">
              <a:rPr lang="es-ES_tradnl" smtClean="0"/>
              <a:t>05/01/2022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23333660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FABE93-2409-0348-9128-2EFFCB712533}" type="datetimeFigureOut">
              <a:rPr lang="es-ES_tradnl" smtClean="0"/>
              <a:t>05/01/2022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1859823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FABE93-2409-0348-9128-2EFFCB712533}" type="datetimeFigureOut">
              <a:rPr lang="es-ES_tradnl" smtClean="0"/>
              <a:t>05/01/2022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1611008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FABE93-2409-0348-9128-2EFFCB712533}" type="datetimeFigureOut">
              <a:rPr lang="es-ES_tradnl" smtClean="0"/>
              <a:t>05/01/2022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966323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4FABE93-2409-0348-9128-2EFFCB712533}" type="datetimeFigureOut">
              <a:rPr lang="es-ES_tradnl" smtClean="0"/>
              <a:t>05/01/2022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106759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4FABE93-2409-0348-9128-2EFFCB712533}" type="datetimeFigureOut">
              <a:rPr lang="es-ES_tradnl" smtClean="0"/>
              <a:t>05/01/2022</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3937368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4FABE93-2409-0348-9128-2EFFCB712533}" type="datetimeFigureOut">
              <a:rPr lang="es-ES_tradnl" smtClean="0"/>
              <a:t>05/01/2022</a:t>
            </a:fld>
            <a:endParaRPr lang="es-ES_tradnl"/>
          </a:p>
        </p:txBody>
      </p:sp>
      <p:sp>
        <p:nvSpPr>
          <p:cNvPr id="8" name="Footer Placeholder 7"/>
          <p:cNvSpPr>
            <a:spLocks noGrp="1"/>
          </p:cNvSpPr>
          <p:nvPr>
            <p:ph type="ftr" sz="quarter" idx="11"/>
          </p:nvPr>
        </p:nvSpPr>
        <p:spPr/>
        <p:txBody>
          <a:bodyPr/>
          <a:lstStyle/>
          <a:p>
            <a:endParaRPr lang="es-ES_tradnl"/>
          </a:p>
        </p:txBody>
      </p:sp>
      <p:sp>
        <p:nvSpPr>
          <p:cNvPr id="9" name="Slide Number Placeholder 8"/>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38638907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4FABE93-2409-0348-9128-2EFFCB712533}" type="datetimeFigureOut">
              <a:rPr lang="es-ES_tradnl" smtClean="0"/>
              <a:t>05/01/2022</a:t>
            </a:fld>
            <a:endParaRPr lang="es-ES_tradnl"/>
          </a:p>
        </p:txBody>
      </p:sp>
      <p:sp>
        <p:nvSpPr>
          <p:cNvPr id="4" name="Footer Placeholder 3"/>
          <p:cNvSpPr>
            <a:spLocks noGrp="1"/>
          </p:cNvSpPr>
          <p:nvPr>
            <p:ph type="ftr" sz="quarter" idx="11"/>
          </p:nvPr>
        </p:nvSpPr>
        <p:spPr/>
        <p:txBody>
          <a:bodyPr/>
          <a:lstStyle/>
          <a:p>
            <a:endParaRPr lang="es-ES_tradnl"/>
          </a:p>
        </p:txBody>
      </p:sp>
      <p:sp>
        <p:nvSpPr>
          <p:cNvPr id="5" name="Slide Number Placeholder 4"/>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3471165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FABE93-2409-0348-9128-2EFFCB712533}" type="datetimeFigureOut">
              <a:rPr lang="es-ES_tradnl" smtClean="0"/>
              <a:t>05/01/2022</a:t>
            </a:fld>
            <a:endParaRPr lang="es-ES_tradnl"/>
          </a:p>
        </p:txBody>
      </p:sp>
      <p:sp>
        <p:nvSpPr>
          <p:cNvPr id="3" name="Footer Placeholder 2"/>
          <p:cNvSpPr>
            <a:spLocks noGrp="1"/>
          </p:cNvSpPr>
          <p:nvPr>
            <p:ph type="ftr" sz="quarter" idx="11"/>
          </p:nvPr>
        </p:nvSpPr>
        <p:spPr/>
        <p:txBody>
          <a:bodyPr/>
          <a:lstStyle/>
          <a:p>
            <a:endParaRPr lang="es-ES_tradnl"/>
          </a:p>
        </p:txBody>
      </p:sp>
      <p:sp>
        <p:nvSpPr>
          <p:cNvPr id="4" name="Slide Number Placeholder 3"/>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1263245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4FABE93-2409-0348-9128-2EFFCB712533}" type="datetimeFigureOut">
              <a:rPr lang="es-ES_tradnl" smtClean="0"/>
              <a:t>05/01/2022</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1598443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4FABE93-2409-0348-9128-2EFFCB712533}" type="datetimeFigureOut">
              <a:rPr lang="es-ES_tradnl" smtClean="0"/>
              <a:t>05/01/2022</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12072360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44FABE93-2409-0348-9128-2EFFCB712533}" type="datetimeFigureOut">
              <a:rPr lang="es-ES_tradnl" smtClean="0"/>
              <a:t>05/01/2022</a:t>
            </a:fld>
            <a:endParaRPr lang="es-ES_tradnl"/>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s-ES_tradnl"/>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1761406088"/>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 Target="slide2.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 Target="slide2.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 Target="slide2.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 Target="slide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gi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 Target="slide2.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 Target="slide2.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 Target="slide2.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endParaRPr lang="es-ES_tradnl"/>
          </a:p>
        </p:txBody>
      </p:sp>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4" y="0"/>
            <a:ext cx="9139126" cy="5715000"/>
          </a:xfrm>
          <a:prstGeom prst="rect">
            <a:avLst/>
          </a:prstGeom>
        </p:spPr>
      </p:pic>
      <p:grpSp>
        <p:nvGrpSpPr>
          <p:cNvPr id="10" name="Agrupar 9"/>
          <p:cNvGrpSpPr/>
          <p:nvPr/>
        </p:nvGrpSpPr>
        <p:grpSpPr>
          <a:xfrm>
            <a:off x="636180" y="3167464"/>
            <a:ext cx="5812466" cy="580077"/>
            <a:chOff x="636180" y="3144979"/>
            <a:chExt cx="5812466" cy="634894"/>
          </a:xfrm>
        </p:grpSpPr>
        <p:sp>
          <p:nvSpPr>
            <p:cNvPr id="8" name="Rectángulo 7"/>
            <p:cNvSpPr/>
            <p:nvPr/>
          </p:nvSpPr>
          <p:spPr>
            <a:xfrm>
              <a:off x="685799" y="3144979"/>
              <a:ext cx="5762847" cy="634893"/>
            </a:xfrm>
            <a:prstGeom prst="rect">
              <a:avLst/>
            </a:pr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Rectángulo 8"/>
            <p:cNvSpPr/>
            <p:nvPr/>
          </p:nvSpPr>
          <p:spPr>
            <a:xfrm>
              <a:off x="636180" y="3144980"/>
              <a:ext cx="49619" cy="634893"/>
            </a:xfrm>
            <a:prstGeom prst="rect">
              <a:avLst/>
            </a:prstGeom>
            <a:solidFill>
              <a:srgbClr val="529D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11" name="CuadroTexto 10"/>
          <p:cNvSpPr txBox="1"/>
          <p:nvPr/>
        </p:nvSpPr>
        <p:spPr>
          <a:xfrm>
            <a:off x="864344" y="3221319"/>
            <a:ext cx="5383454" cy="461665"/>
          </a:xfrm>
          <a:prstGeom prst="rect">
            <a:avLst/>
          </a:prstGeom>
          <a:noFill/>
        </p:spPr>
        <p:txBody>
          <a:bodyPr wrap="square" rtlCol="0">
            <a:spAutoFit/>
          </a:bodyPr>
          <a:lstStyle/>
          <a:p>
            <a:r>
              <a:rPr lang="es-ES_tradnl" sz="2400" b="1" dirty="0">
                <a:solidFill>
                  <a:schemeClr val="bg1"/>
                </a:solidFill>
              </a:rPr>
              <a:t>AUTOMATIZACIÓN</a:t>
            </a:r>
            <a:endParaRPr lang="es-ES_tradnl" sz="2400" dirty="0">
              <a:solidFill>
                <a:schemeClr val="bg1"/>
              </a:solidFill>
              <a:latin typeface="Avenir Light" charset="0"/>
              <a:ea typeface="Avenir Light" charset="0"/>
              <a:cs typeface="Avenir Light" charset="0"/>
            </a:endParaRPr>
          </a:p>
        </p:txBody>
      </p:sp>
    </p:spTree>
    <p:extLst>
      <p:ext uri="{BB962C8B-B14F-4D97-AF65-F5344CB8AC3E}">
        <p14:creationId xmlns:p14="http://schemas.microsoft.com/office/powerpoint/2010/main" val="16249837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6464"/>
            <a:ext cx="6480720" cy="6588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PYCHARM</a:t>
            </a:r>
          </a:p>
        </p:txBody>
      </p:sp>
      <p:cxnSp>
        <p:nvCxnSpPr>
          <p:cNvPr id="9" name="Conector recto 8"/>
          <p:cNvCxnSpPr/>
          <p:nvPr/>
        </p:nvCxnSpPr>
        <p:spPr>
          <a:xfrm>
            <a:off x="467544" y="726544"/>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4" y="787812"/>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1600" kern="0" dirty="0">
                <a:solidFill>
                  <a:schemeClr val="tx1"/>
                </a:solidFill>
              </a:rPr>
              <a:t> Buscar en el navegador </a:t>
            </a:r>
            <a:r>
              <a:rPr lang="es-ES" sz="1600" kern="0" dirty="0" err="1">
                <a:solidFill>
                  <a:schemeClr val="tx1"/>
                </a:solidFill>
              </a:rPr>
              <a:t>download</a:t>
            </a:r>
            <a:r>
              <a:rPr lang="es-ES" sz="1600" kern="0" dirty="0">
                <a:solidFill>
                  <a:schemeClr val="tx1"/>
                </a:solidFill>
              </a:rPr>
              <a:t> </a:t>
            </a:r>
            <a:r>
              <a:rPr lang="es-ES" sz="1600" kern="0" dirty="0" err="1">
                <a:solidFill>
                  <a:schemeClr val="tx1"/>
                </a:solidFill>
              </a:rPr>
              <a:t>pycharm</a:t>
            </a:r>
            <a:r>
              <a:rPr lang="es-ES" sz="1600" kern="0" dirty="0">
                <a:solidFill>
                  <a:schemeClr val="tx1"/>
                </a:solidFill>
              </a:rPr>
              <a:t>, ingresamos al primer resultado </a:t>
            </a:r>
          </a:p>
        </p:txBody>
      </p:sp>
      <p:sp useBgFill="1">
        <p:nvSpPr>
          <p:cNvPr id="11" name="Rectángulo 10">
            <a:hlinkClick r:id="rId2" action="ppaction://hlinksldjump"/>
          </p:cNvPr>
          <p:cNvSpPr/>
          <p:nvPr/>
        </p:nvSpPr>
        <p:spPr>
          <a:xfrm>
            <a:off x="7992932" y="108680"/>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Marcador de contenido 2">
            <a:extLst>
              <a:ext uri="{FF2B5EF4-FFF2-40B4-BE49-F238E27FC236}">
                <a16:creationId xmlns:a16="http://schemas.microsoft.com/office/drawing/2014/main" id="{AEFDFD48-1F76-43FC-B913-955755EF988C}"/>
              </a:ext>
            </a:extLst>
          </p:cNvPr>
          <p:cNvSpPr txBox="1">
            <a:spLocks/>
          </p:cNvSpPr>
          <p:nvPr/>
        </p:nvSpPr>
        <p:spPr bwMode="auto">
          <a:xfrm>
            <a:off x="4892140" y="764599"/>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1600" kern="0" dirty="0" err="1">
                <a:solidFill>
                  <a:schemeClr val="tx1"/>
                </a:solidFill>
              </a:rPr>
              <a:t>Click</a:t>
            </a:r>
            <a:r>
              <a:rPr lang="es-ES" sz="1600" kern="0" dirty="0">
                <a:solidFill>
                  <a:schemeClr val="tx1"/>
                </a:solidFill>
              </a:rPr>
              <a:t> descargar versión </a:t>
            </a:r>
            <a:r>
              <a:rPr lang="es-ES" sz="1600" kern="0" dirty="0" err="1">
                <a:solidFill>
                  <a:schemeClr val="tx1"/>
                </a:solidFill>
              </a:rPr>
              <a:t>community</a:t>
            </a:r>
            <a:endParaRPr lang="es-ES" sz="1600" kern="0" dirty="0">
              <a:solidFill>
                <a:schemeClr val="tx1"/>
              </a:solidFill>
            </a:endParaRPr>
          </a:p>
        </p:txBody>
      </p:sp>
      <p:pic>
        <p:nvPicPr>
          <p:cNvPr id="4" name="Imagen 3">
            <a:extLst>
              <a:ext uri="{FF2B5EF4-FFF2-40B4-BE49-F238E27FC236}">
                <a16:creationId xmlns:a16="http://schemas.microsoft.com/office/drawing/2014/main" id="{4D9C836F-CED0-4326-B820-335FB64503AE}"/>
              </a:ext>
            </a:extLst>
          </p:cNvPr>
          <p:cNvPicPr>
            <a:picLocks noChangeAspect="1"/>
          </p:cNvPicPr>
          <p:nvPr/>
        </p:nvPicPr>
        <p:blipFill>
          <a:blip r:embed="rId3"/>
          <a:stretch>
            <a:fillRect/>
          </a:stretch>
        </p:blipFill>
        <p:spPr>
          <a:xfrm>
            <a:off x="165341" y="1730829"/>
            <a:ext cx="4333816" cy="2562369"/>
          </a:xfrm>
          <a:prstGeom prst="rect">
            <a:avLst/>
          </a:prstGeom>
        </p:spPr>
      </p:pic>
      <p:pic>
        <p:nvPicPr>
          <p:cNvPr id="7" name="Imagen 6">
            <a:extLst>
              <a:ext uri="{FF2B5EF4-FFF2-40B4-BE49-F238E27FC236}">
                <a16:creationId xmlns:a16="http://schemas.microsoft.com/office/drawing/2014/main" id="{A6BDE8B9-10C6-4701-8D1C-08B48E687AF9}"/>
              </a:ext>
            </a:extLst>
          </p:cNvPr>
          <p:cNvPicPr>
            <a:picLocks noChangeAspect="1"/>
          </p:cNvPicPr>
          <p:nvPr/>
        </p:nvPicPr>
        <p:blipFill>
          <a:blip r:embed="rId4"/>
          <a:stretch>
            <a:fillRect/>
          </a:stretch>
        </p:blipFill>
        <p:spPr>
          <a:xfrm>
            <a:off x="4689963" y="1745670"/>
            <a:ext cx="4401054" cy="2653303"/>
          </a:xfrm>
          <a:prstGeom prst="rect">
            <a:avLst/>
          </a:prstGeom>
        </p:spPr>
      </p:pic>
    </p:spTree>
    <p:extLst>
      <p:ext uri="{BB962C8B-B14F-4D97-AF65-F5344CB8AC3E}">
        <p14:creationId xmlns:p14="http://schemas.microsoft.com/office/powerpoint/2010/main" val="616981007"/>
      </p:ext>
    </p:extLst>
  </p:cSld>
  <p:clrMapOvr>
    <a:masterClrMapping/>
  </p:clrMapOvr>
  <mc:AlternateContent xmlns:mc="http://schemas.openxmlformats.org/markup-compatibility/2006">
    <mc:Choice xmlns:p14="http://schemas.microsoft.com/office/powerpoint/2010/main" Requires="p14">
      <p:transition p14:dur="0" advTm="5000"/>
    </mc:Choice>
    <mc:Fallback>
      <p:transition advTm="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6464"/>
            <a:ext cx="6480720" cy="658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PYCHARM</a:t>
            </a:r>
          </a:p>
        </p:txBody>
      </p:sp>
      <p:cxnSp>
        <p:nvCxnSpPr>
          <p:cNvPr id="9" name="Conector recto 8"/>
          <p:cNvCxnSpPr/>
          <p:nvPr/>
        </p:nvCxnSpPr>
        <p:spPr>
          <a:xfrm>
            <a:off x="467544" y="726544"/>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4" y="787812"/>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1600" kern="0" dirty="0">
                <a:solidFill>
                  <a:schemeClr val="tx1"/>
                </a:solidFill>
              </a:rPr>
              <a:t> </a:t>
            </a:r>
            <a:r>
              <a:rPr lang="es-ES" sz="1600" kern="0" dirty="0" err="1">
                <a:solidFill>
                  <a:schemeClr val="tx1"/>
                </a:solidFill>
              </a:rPr>
              <a:t>Click</a:t>
            </a:r>
            <a:r>
              <a:rPr lang="es-ES" sz="1600" kern="0" dirty="0">
                <a:solidFill>
                  <a:schemeClr val="tx1"/>
                </a:solidFill>
              </a:rPr>
              <a:t> en archivo descargado</a:t>
            </a:r>
          </a:p>
        </p:txBody>
      </p:sp>
      <p:sp useBgFill="1">
        <p:nvSpPr>
          <p:cNvPr id="11" name="Rectángulo 10">
            <a:hlinkClick r:id="rId2" action="ppaction://hlinksldjump"/>
          </p:cNvPr>
          <p:cNvSpPr/>
          <p:nvPr/>
        </p:nvSpPr>
        <p:spPr>
          <a:xfrm>
            <a:off x="7992932" y="108680"/>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Marcador de contenido 2">
            <a:extLst>
              <a:ext uri="{FF2B5EF4-FFF2-40B4-BE49-F238E27FC236}">
                <a16:creationId xmlns:a16="http://schemas.microsoft.com/office/drawing/2014/main" id="{AEFDFD48-1F76-43FC-B913-955755EF988C}"/>
              </a:ext>
            </a:extLst>
          </p:cNvPr>
          <p:cNvSpPr txBox="1">
            <a:spLocks/>
          </p:cNvSpPr>
          <p:nvPr/>
        </p:nvSpPr>
        <p:spPr bwMode="auto">
          <a:xfrm>
            <a:off x="4892140" y="764599"/>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1600" kern="0" dirty="0" err="1">
                <a:solidFill>
                  <a:schemeClr val="tx1"/>
                </a:solidFill>
              </a:rPr>
              <a:t>Click</a:t>
            </a:r>
            <a:r>
              <a:rPr lang="es-ES" sz="1600" kern="0" dirty="0">
                <a:solidFill>
                  <a:schemeClr val="tx1"/>
                </a:solidFill>
              </a:rPr>
              <a:t> Next</a:t>
            </a:r>
          </a:p>
        </p:txBody>
      </p:sp>
      <p:pic>
        <p:nvPicPr>
          <p:cNvPr id="3" name="Imagen 2">
            <a:extLst>
              <a:ext uri="{FF2B5EF4-FFF2-40B4-BE49-F238E27FC236}">
                <a16:creationId xmlns:a16="http://schemas.microsoft.com/office/drawing/2014/main" id="{6758FEE7-B091-4278-AC2D-1A52F594D64D}"/>
              </a:ext>
            </a:extLst>
          </p:cNvPr>
          <p:cNvPicPr>
            <a:picLocks noChangeAspect="1"/>
          </p:cNvPicPr>
          <p:nvPr/>
        </p:nvPicPr>
        <p:blipFill>
          <a:blip r:embed="rId3"/>
          <a:stretch>
            <a:fillRect/>
          </a:stretch>
        </p:blipFill>
        <p:spPr>
          <a:xfrm>
            <a:off x="391019" y="1543987"/>
            <a:ext cx="4196708" cy="3641772"/>
          </a:xfrm>
          <a:prstGeom prst="rect">
            <a:avLst/>
          </a:prstGeom>
        </p:spPr>
      </p:pic>
      <p:pic>
        <p:nvPicPr>
          <p:cNvPr id="6" name="Imagen 5">
            <a:extLst>
              <a:ext uri="{FF2B5EF4-FFF2-40B4-BE49-F238E27FC236}">
                <a16:creationId xmlns:a16="http://schemas.microsoft.com/office/drawing/2014/main" id="{C25C0ACF-263B-4A58-8C6F-BB67A1DA92EC}"/>
              </a:ext>
            </a:extLst>
          </p:cNvPr>
          <p:cNvPicPr>
            <a:picLocks noChangeAspect="1"/>
          </p:cNvPicPr>
          <p:nvPr/>
        </p:nvPicPr>
        <p:blipFill>
          <a:blip r:embed="rId4"/>
          <a:stretch>
            <a:fillRect/>
          </a:stretch>
        </p:blipFill>
        <p:spPr>
          <a:xfrm>
            <a:off x="4892140" y="1707616"/>
            <a:ext cx="3939002" cy="3241470"/>
          </a:xfrm>
          <a:prstGeom prst="rect">
            <a:avLst/>
          </a:prstGeom>
        </p:spPr>
      </p:pic>
    </p:spTree>
    <p:extLst>
      <p:ext uri="{BB962C8B-B14F-4D97-AF65-F5344CB8AC3E}">
        <p14:creationId xmlns:p14="http://schemas.microsoft.com/office/powerpoint/2010/main" val="767645703"/>
      </p:ext>
    </p:extLst>
  </p:cSld>
  <p:clrMapOvr>
    <a:masterClrMapping/>
  </p:clrMapOvr>
  <mc:AlternateContent xmlns:mc="http://schemas.openxmlformats.org/markup-compatibility/2006">
    <mc:Choice xmlns:p14="http://schemas.microsoft.com/office/powerpoint/2010/main" Requires="p14">
      <p:transition p14:dur="0" advTm="5000"/>
    </mc:Choice>
    <mc:Fallback>
      <p:transition advTm="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6464"/>
            <a:ext cx="6480720" cy="6588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PYCHARM</a:t>
            </a:r>
          </a:p>
        </p:txBody>
      </p:sp>
      <p:cxnSp>
        <p:nvCxnSpPr>
          <p:cNvPr id="9" name="Conector recto 8"/>
          <p:cNvCxnSpPr/>
          <p:nvPr/>
        </p:nvCxnSpPr>
        <p:spPr>
          <a:xfrm>
            <a:off x="467544" y="726544"/>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4" y="787812"/>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1600" kern="0" dirty="0">
                <a:solidFill>
                  <a:schemeClr val="tx1"/>
                </a:solidFill>
              </a:rPr>
              <a:t> </a:t>
            </a:r>
            <a:r>
              <a:rPr lang="es-ES" sz="1600" kern="0" dirty="0" err="1">
                <a:solidFill>
                  <a:schemeClr val="tx1"/>
                </a:solidFill>
              </a:rPr>
              <a:t>Click</a:t>
            </a:r>
            <a:r>
              <a:rPr lang="es-ES" sz="1600" kern="0" dirty="0">
                <a:solidFill>
                  <a:schemeClr val="tx1"/>
                </a:solidFill>
              </a:rPr>
              <a:t> en archivo descargado</a:t>
            </a:r>
          </a:p>
        </p:txBody>
      </p:sp>
      <p:sp useBgFill="1">
        <p:nvSpPr>
          <p:cNvPr id="11" name="Rectángulo 10">
            <a:hlinkClick r:id="rId2" action="ppaction://hlinksldjump"/>
          </p:cNvPr>
          <p:cNvSpPr/>
          <p:nvPr/>
        </p:nvSpPr>
        <p:spPr>
          <a:xfrm>
            <a:off x="7992932" y="108680"/>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Marcador de contenido 2">
            <a:extLst>
              <a:ext uri="{FF2B5EF4-FFF2-40B4-BE49-F238E27FC236}">
                <a16:creationId xmlns:a16="http://schemas.microsoft.com/office/drawing/2014/main" id="{AEFDFD48-1F76-43FC-B913-955755EF988C}"/>
              </a:ext>
            </a:extLst>
          </p:cNvPr>
          <p:cNvSpPr txBox="1">
            <a:spLocks/>
          </p:cNvSpPr>
          <p:nvPr/>
        </p:nvSpPr>
        <p:spPr bwMode="auto">
          <a:xfrm>
            <a:off x="4892140" y="764599"/>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kumimoji="0" lang="es-ES" sz="1600" kern="0" dirty="0">
                <a:solidFill>
                  <a:schemeClr val="tx1"/>
                </a:solidFill>
              </a:rPr>
              <a:t>Activamos todas las opcion</a:t>
            </a:r>
            <a:r>
              <a:rPr lang="es-ES" sz="1600" kern="0" dirty="0">
                <a:solidFill>
                  <a:schemeClr val="tx1"/>
                </a:solidFill>
              </a:rPr>
              <a:t>es </a:t>
            </a:r>
            <a:r>
              <a:rPr lang="es-ES" sz="1600" kern="0" dirty="0">
                <a:solidFill>
                  <a:schemeClr val="tx1"/>
                </a:solidFill>
                <a:sym typeface="Wingdings" panose="05000000000000000000" pitchFamily="2" charset="2"/>
              </a:rPr>
              <a:t> Next</a:t>
            </a:r>
            <a:endParaRPr lang="es-ES" sz="1600" kern="0" dirty="0">
              <a:solidFill>
                <a:schemeClr val="tx1"/>
              </a:solidFill>
            </a:endParaRPr>
          </a:p>
        </p:txBody>
      </p:sp>
      <p:pic>
        <p:nvPicPr>
          <p:cNvPr id="4" name="Imagen 3">
            <a:extLst>
              <a:ext uri="{FF2B5EF4-FFF2-40B4-BE49-F238E27FC236}">
                <a16:creationId xmlns:a16="http://schemas.microsoft.com/office/drawing/2014/main" id="{0D261A71-29B9-4571-AA3B-463CDAC80E6B}"/>
              </a:ext>
            </a:extLst>
          </p:cNvPr>
          <p:cNvPicPr>
            <a:picLocks noChangeAspect="1"/>
          </p:cNvPicPr>
          <p:nvPr/>
        </p:nvPicPr>
        <p:blipFill>
          <a:blip r:embed="rId3"/>
          <a:stretch>
            <a:fillRect/>
          </a:stretch>
        </p:blipFill>
        <p:spPr>
          <a:xfrm>
            <a:off x="467544" y="1707616"/>
            <a:ext cx="3927831" cy="3201962"/>
          </a:xfrm>
          <a:prstGeom prst="rect">
            <a:avLst/>
          </a:prstGeom>
        </p:spPr>
      </p:pic>
      <p:pic>
        <p:nvPicPr>
          <p:cNvPr id="14" name="Imagen 13">
            <a:extLst>
              <a:ext uri="{FF2B5EF4-FFF2-40B4-BE49-F238E27FC236}">
                <a16:creationId xmlns:a16="http://schemas.microsoft.com/office/drawing/2014/main" id="{0E675BEA-3CD0-4FAD-9369-4D8AF0081411}"/>
              </a:ext>
            </a:extLst>
          </p:cNvPr>
          <p:cNvPicPr>
            <a:picLocks noChangeAspect="1"/>
          </p:cNvPicPr>
          <p:nvPr/>
        </p:nvPicPr>
        <p:blipFill>
          <a:blip r:embed="rId4"/>
          <a:stretch>
            <a:fillRect/>
          </a:stretch>
        </p:blipFill>
        <p:spPr>
          <a:xfrm>
            <a:off x="4519068" y="1783725"/>
            <a:ext cx="4405778" cy="3510197"/>
          </a:xfrm>
          <a:prstGeom prst="rect">
            <a:avLst/>
          </a:prstGeom>
        </p:spPr>
      </p:pic>
    </p:spTree>
    <p:extLst>
      <p:ext uri="{BB962C8B-B14F-4D97-AF65-F5344CB8AC3E}">
        <p14:creationId xmlns:p14="http://schemas.microsoft.com/office/powerpoint/2010/main" val="1935565287"/>
      </p:ext>
    </p:extLst>
  </p:cSld>
  <p:clrMapOvr>
    <a:masterClrMapping/>
  </p:clrMapOvr>
  <mc:AlternateContent xmlns:mc="http://schemas.openxmlformats.org/markup-compatibility/2006">
    <mc:Choice xmlns:p14="http://schemas.microsoft.com/office/powerpoint/2010/main" Requires="p14">
      <p:transition p14:dur="0" advTm="5000"/>
    </mc:Choice>
    <mc:Fallback>
      <p:transition advTm="5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6464"/>
            <a:ext cx="6480720" cy="658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PYCHARM</a:t>
            </a:r>
          </a:p>
        </p:txBody>
      </p:sp>
      <p:cxnSp>
        <p:nvCxnSpPr>
          <p:cNvPr id="9" name="Conector recto 8"/>
          <p:cNvCxnSpPr/>
          <p:nvPr/>
        </p:nvCxnSpPr>
        <p:spPr>
          <a:xfrm>
            <a:off x="467544" y="726544"/>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4" y="787812"/>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1600" kern="0" dirty="0">
                <a:solidFill>
                  <a:schemeClr val="tx1"/>
                </a:solidFill>
              </a:rPr>
              <a:t> </a:t>
            </a:r>
            <a:r>
              <a:rPr lang="es-ES" sz="1600" kern="0" dirty="0" err="1">
                <a:solidFill>
                  <a:schemeClr val="tx1"/>
                </a:solidFill>
              </a:rPr>
              <a:t>Click</a:t>
            </a:r>
            <a:r>
              <a:rPr lang="es-ES" sz="1600" kern="0" dirty="0">
                <a:solidFill>
                  <a:schemeClr val="tx1"/>
                </a:solidFill>
              </a:rPr>
              <a:t> </a:t>
            </a:r>
            <a:r>
              <a:rPr lang="es-ES" sz="1600" kern="0" dirty="0" err="1">
                <a:solidFill>
                  <a:schemeClr val="tx1"/>
                </a:solidFill>
              </a:rPr>
              <a:t>install</a:t>
            </a:r>
            <a:r>
              <a:rPr lang="es-ES" sz="1600" kern="0" dirty="0">
                <a:solidFill>
                  <a:schemeClr val="tx1"/>
                </a:solidFill>
              </a:rPr>
              <a:t>, no seleccionamos nada</a:t>
            </a:r>
          </a:p>
        </p:txBody>
      </p:sp>
      <p:sp useBgFill="1">
        <p:nvSpPr>
          <p:cNvPr id="11" name="Rectángulo 10">
            <a:hlinkClick r:id="rId2" action="ppaction://hlinksldjump"/>
          </p:cNvPr>
          <p:cNvSpPr/>
          <p:nvPr/>
        </p:nvSpPr>
        <p:spPr>
          <a:xfrm>
            <a:off x="7992932" y="108680"/>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3" name="Imagen 2">
            <a:extLst>
              <a:ext uri="{FF2B5EF4-FFF2-40B4-BE49-F238E27FC236}">
                <a16:creationId xmlns:a16="http://schemas.microsoft.com/office/drawing/2014/main" id="{B577DBB5-6159-44CF-AC05-3E77D1658A8F}"/>
              </a:ext>
            </a:extLst>
          </p:cNvPr>
          <p:cNvPicPr>
            <a:picLocks noChangeAspect="1"/>
          </p:cNvPicPr>
          <p:nvPr/>
        </p:nvPicPr>
        <p:blipFill>
          <a:blip r:embed="rId3"/>
          <a:stretch>
            <a:fillRect/>
          </a:stretch>
        </p:blipFill>
        <p:spPr>
          <a:xfrm>
            <a:off x="2227313" y="1401579"/>
            <a:ext cx="4997945" cy="4097103"/>
          </a:xfrm>
          <a:prstGeom prst="rect">
            <a:avLst/>
          </a:prstGeom>
        </p:spPr>
      </p:pic>
    </p:spTree>
    <p:extLst>
      <p:ext uri="{BB962C8B-B14F-4D97-AF65-F5344CB8AC3E}">
        <p14:creationId xmlns:p14="http://schemas.microsoft.com/office/powerpoint/2010/main" val="2248155671"/>
      </p:ext>
    </p:extLst>
  </p:cSld>
  <p:clrMapOvr>
    <a:masterClrMapping/>
  </p:clrMapOvr>
  <mc:AlternateContent xmlns:mc="http://schemas.openxmlformats.org/markup-compatibility/2006">
    <mc:Choice xmlns:p14="http://schemas.microsoft.com/office/powerpoint/2010/main" Requires="p14">
      <p:transition p14:dur="0" advTm="5000"/>
    </mc:Choice>
    <mc:Fallback>
      <p:transition advTm="5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7188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Resultado de imagen para technology 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733364" y="1817792"/>
            <a:ext cx="2992251" cy="2227330"/>
          </a:xfrm>
          <a:prstGeom prst="rect">
            <a:avLst/>
          </a:prstGeom>
          <a:noFill/>
          <a:extLst>
            <a:ext uri="{909E8E84-426E-40DD-AFC4-6F175D3DCCD1}">
              <a14:hiddenFill xmlns:a14="http://schemas.microsoft.com/office/drawing/2010/main">
                <a:solidFill>
                  <a:srgbClr val="FFFFFF"/>
                </a:solidFill>
              </a14:hiddenFill>
            </a:ext>
          </a:extLst>
        </p:spPr>
      </p:pic>
      <p:sp>
        <p:nvSpPr>
          <p:cNvPr id="35" name="1 Título"/>
          <p:cNvSpPr txBox="1">
            <a:spLocks/>
          </p:cNvSpPr>
          <p:nvPr/>
        </p:nvSpPr>
        <p:spPr bwMode="auto">
          <a:xfrm>
            <a:off x="467544" y="108679"/>
            <a:ext cx="6480720" cy="6588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AGENDA</a:t>
            </a:r>
          </a:p>
        </p:txBody>
      </p:sp>
      <p:cxnSp>
        <p:nvCxnSpPr>
          <p:cNvPr id="36" name="Conector recto 35"/>
          <p:cNvCxnSpPr/>
          <p:nvPr/>
        </p:nvCxnSpPr>
        <p:spPr>
          <a:xfrm>
            <a:off x="467544" y="828759"/>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2 Subtítulo"/>
          <p:cNvSpPr txBox="1">
            <a:spLocks/>
          </p:cNvSpPr>
          <p:nvPr/>
        </p:nvSpPr>
        <p:spPr>
          <a:xfrm>
            <a:off x="602428" y="1735310"/>
            <a:ext cx="4130936" cy="2958353"/>
          </a:xfrm>
          <a:prstGeom prst="rect">
            <a:avLst/>
          </a:prstGeom>
        </p:spPr>
        <p:txBody>
          <a:bodyPr vert="horz" lIns="91440" tIns="45720" rIns="91440" bIns="45720" rtlCol="0">
            <a:normAutofit/>
          </a:bodyPr>
          <a:lstStyle>
            <a:lvl1pPr marL="0" indent="0" algn="ctr" defTabSz="685800"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just">
              <a:spcBef>
                <a:spcPct val="50000"/>
              </a:spcBef>
              <a:buFontTx/>
              <a:buAutoNum type="arabicPeriod"/>
              <a:defRPr/>
            </a:pPr>
            <a:r>
              <a:rPr lang="es-CO" sz="2000" dirty="0">
                <a:ln w="0"/>
                <a:effectLst>
                  <a:outerShdw blurRad="38100" dist="19050" dir="2700000" algn="tl" rotWithShape="0">
                    <a:schemeClr val="dk1">
                      <a:alpha val="40000"/>
                    </a:schemeClr>
                  </a:outerShdw>
                </a:effectLst>
                <a:latin typeface="Arial" pitchFamily="34" charset="0"/>
                <a:cs typeface="Arial" pitchFamily="34" charset="0"/>
              </a:rPr>
              <a:t> Descargar PYTHON</a:t>
            </a:r>
          </a:p>
          <a:p>
            <a:pPr algn="just">
              <a:spcBef>
                <a:spcPct val="50000"/>
              </a:spcBef>
              <a:buFontTx/>
              <a:buAutoNum type="arabicPeriod"/>
              <a:defRPr/>
            </a:pPr>
            <a:r>
              <a:rPr lang="es-ES" sz="2000" dirty="0">
                <a:ln w="0"/>
                <a:effectLst>
                  <a:outerShdw blurRad="38100" dist="19050" dir="2700000" algn="tl" rotWithShape="0">
                    <a:schemeClr val="dk1">
                      <a:alpha val="40000"/>
                    </a:schemeClr>
                  </a:outerShdw>
                </a:effectLst>
                <a:latin typeface="Arial" pitchFamily="34" charset="0"/>
                <a:cs typeface="Arial" pitchFamily="34" charset="0"/>
              </a:rPr>
              <a:t>Instalación </a:t>
            </a:r>
            <a:r>
              <a:rPr lang="es-CO" sz="2000" dirty="0">
                <a:ln w="0"/>
                <a:effectLst>
                  <a:outerShdw blurRad="38100" dist="19050" dir="2700000" algn="tl" rotWithShape="0">
                    <a:schemeClr val="dk1">
                      <a:alpha val="40000"/>
                    </a:schemeClr>
                  </a:outerShdw>
                </a:effectLst>
                <a:latin typeface="Arial" pitchFamily="34" charset="0"/>
                <a:cs typeface="Arial" pitchFamily="34" charset="0"/>
              </a:rPr>
              <a:t>PYTHON</a:t>
            </a:r>
          </a:p>
          <a:p>
            <a:pPr algn="just">
              <a:spcBef>
                <a:spcPct val="50000"/>
              </a:spcBef>
              <a:buFontTx/>
              <a:buAutoNum type="arabicPeriod"/>
              <a:defRPr/>
            </a:pPr>
            <a:r>
              <a:rPr lang="es-CO" sz="2000" dirty="0">
                <a:ln w="0"/>
                <a:effectLst>
                  <a:outerShdw blurRad="38100" dist="19050" dir="2700000" algn="tl" rotWithShape="0">
                    <a:schemeClr val="dk1">
                      <a:alpha val="40000"/>
                    </a:schemeClr>
                  </a:outerShdw>
                </a:effectLst>
                <a:latin typeface="Arial" pitchFamily="34" charset="0"/>
                <a:cs typeface="Arial" pitchFamily="34" charset="0"/>
              </a:rPr>
              <a:t>Descargar </a:t>
            </a:r>
            <a:r>
              <a:rPr lang="es-ES_tradnl" sz="2000" dirty="0">
                <a:ln w="0"/>
                <a:effectLst>
                  <a:outerShdw blurRad="38100" dist="19050" dir="2700000" algn="tl" rotWithShape="0">
                    <a:schemeClr val="dk1">
                      <a:alpha val="40000"/>
                    </a:schemeClr>
                  </a:outerShdw>
                </a:effectLst>
                <a:latin typeface="Arial" pitchFamily="34" charset="0"/>
                <a:cs typeface="Arial" pitchFamily="34" charset="0"/>
              </a:rPr>
              <a:t>PYCHARM</a:t>
            </a:r>
          </a:p>
          <a:p>
            <a:pPr algn="just">
              <a:spcBef>
                <a:spcPct val="50000"/>
              </a:spcBef>
              <a:buFontTx/>
              <a:buAutoNum type="arabicPeriod"/>
              <a:defRPr/>
            </a:pPr>
            <a:r>
              <a:rPr lang="es-ES_tradnl" sz="2000" dirty="0">
                <a:ln w="0"/>
                <a:effectLst>
                  <a:outerShdw blurRad="38100" dist="19050" dir="2700000" algn="tl" rotWithShape="0">
                    <a:schemeClr val="dk1">
                      <a:alpha val="40000"/>
                    </a:schemeClr>
                  </a:outerShdw>
                </a:effectLst>
                <a:latin typeface="Arial" pitchFamily="34" charset="0"/>
                <a:cs typeface="Arial" pitchFamily="34" charset="0"/>
              </a:rPr>
              <a:t>Instalación PYCHARM</a:t>
            </a:r>
          </a:p>
          <a:p>
            <a:pPr algn="just">
              <a:spcBef>
                <a:spcPct val="50000"/>
              </a:spcBef>
              <a:defRPr/>
            </a:pPr>
            <a:endParaRPr lang="es-CO" sz="2000" dirty="0">
              <a:ln w="0"/>
              <a:effectLst>
                <a:outerShdw blurRad="38100" dist="19050" dir="2700000" algn="tl" rotWithShape="0">
                  <a:schemeClr val="dk1">
                    <a:alpha val="40000"/>
                  </a:schemeClr>
                </a:outerShdw>
              </a:effectLst>
              <a:latin typeface="Arial" pitchFamily="34" charset="0"/>
              <a:cs typeface="Arial" pitchFamily="34" charset="0"/>
            </a:endParaRPr>
          </a:p>
          <a:p>
            <a:pPr algn="just">
              <a:spcBef>
                <a:spcPct val="50000"/>
              </a:spcBef>
              <a:defRPr/>
            </a:pPr>
            <a:endParaRPr lang="en-US" sz="2000" b="1" dirty="0">
              <a:latin typeface="Arial" pitchFamily="34" charset="0"/>
              <a:cs typeface="Arial" pitchFamily="34" charset="0"/>
            </a:endParaRPr>
          </a:p>
        </p:txBody>
      </p:sp>
      <p:sp useBgFill="1">
        <p:nvSpPr>
          <p:cNvPr id="3" name="Rectángulo 2">
            <a:hlinkClick r:id="rId3" action="ppaction://hlinksldjump"/>
          </p:cNvPr>
          <p:cNvSpPr/>
          <p:nvPr/>
        </p:nvSpPr>
        <p:spPr>
          <a:xfrm>
            <a:off x="7992932" y="108680"/>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78115062"/>
      </p:ext>
    </p:extLst>
  </p:cSld>
  <p:clrMapOvr>
    <a:masterClrMapping/>
  </p:clrMapOvr>
  <mc:AlternateContent xmlns:mc="http://schemas.openxmlformats.org/markup-compatibility/2006" xmlns:p14="http://schemas.microsoft.com/office/powerpoint/2010/main">
    <mc:Choice Requires="p14">
      <p:transition p14:dur="10" advTm="1000"/>
    </mc:Choice>
    <mc:Fallback xmlns="">
      <p:transition advTm="1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5660571" y="3593888"/>
            <a:ext cx="3348549" cy="802790"/>
          </a:xfrm>
        </p:spPr>
        <p:txBody>
          <a:bodyPr wrap="square" anchor="t">
            <a:noAutofit/>
          </a:bodyPr>
          <a:lstStyle/>
          <a:p>
            <a:pPr algn="r">
              <a:lnSpc>
                <a:spcPts val="3000"/>
              </a:lnSpc>
            </a:pPr>
            <a:r>
              <a:rPr lang="es-ES_tradnl" sz="2400" b="1" dirty="0">
                <a:solidFill>
                  <a:schemeClr val="bg1"/>
                </a:solidFill>
              </a:rPr>
              <a:t>INSTACION HAMBIENTE DE TRABAJO</a:t>
            </a:r>
          </a:p>
        </p:txBody>
      </p:sp>
    </p:spTree>
    <p:extLst>
      <p:ext uri="{BB962C8B-B14F-4D97-AF65-F5344CB8AC3E}">
        <p14:creationId xmlns:p14="http://schemas.microsoft.com/office/powerpoint/2010/main" val="2485441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6464"/>
            <a:ext cx="6480720" cy="658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PYTHON</a:t>
            </a:r>
          </a:p>
        </p:txBody>
      </p:sp>
      <p:cxnSp>
        <p:nvCxnSpPr>
          <p:cNvPr id="9" name="Conector recto 8"/>
          <p:cNvCxnSpPr/>
          <p:nvPr/>
        </p:nvCxnSpPr>
        <p:spPr>
          <a:xfrm>
            <a:off x="467544" y="726544"/>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4" y="787812"/>
            <a:ext cx="8457137" cy="1324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1600" b="1" i="0" dirty="0">
                <a:solidFill>
                  <a:srgbClr val="000000"/>
                </a:solidFill>
                <a:effectLst/>
                <a:latin typeface="SantanderMicro-Bold"/>
              </a:rPr>
              <a:t>Python es un lenguaje de programación de alto nivel </a:t>
            </a:r>
            <a:r>
              <a:rPr lang="es-ES" sz="1600" b="0" i="0" dirty="0">
                <a:solidFill>
                  <a:srgbClr val="000000"/>
                </a:solidFill>
                <a:effectLst/>
                <a:latin typeface="SantanderMicro"/>
              </a:rPr>
              <a:t>que se utiliza para desarrollar aplicaciones de todo tipo.</a:t>
            </a:r>
          </a:p>
          <a:p>
            <a:pPr marL="25400" indent="0">
              <a:buNone/>
              <a:defRPr/>
            </a:pPr>
            <a:r>
              <a:rPr lang="es-ES" sz="1600" kern="0" dirty="0">
                <a:solidFill>
                  <a:srgbClr val="000000"/>
                </a:solidFill>
                <a:latin typeface="SantanderMicro"/>
              </a:rPr>
              <a:t>-</a:t>
            </a:r>
            <a:r>
              <a:rPr lang="es-ES" sz="1600" b="0" i="0" dirty="0">
                <a:solidFill>
                  <a:srgbClr val="000000"/>
                </a:solidFill>
                <a:effectLst/>
                <a:latin typeface="SantanderMicro"/>
              </a:rPr>
              <a:t>A diferencia de otros lenguajes como Java o .NET, se trata de un lenguaje interpretado, es decir, que no es necesario compilarlo para ejecutar las aplicaciones escritas en Python, sino que se ejecutan directamente por el ordenador utilizando un programa denominado interpretador, por lo que no es necesario “traducirlo” a lenguaje máquina. </a:t>
            </a:r>
          </a:p>
          <a:p>
            <a:pPr marL="25400" indent="0">
              <a:buNone/>
              <a:defRPr/>
            </a:pPr>
            <a:r>
              <a:rPr lang="es-ES" sz="1600" kern="0" dirty="0">
                <a:solidFill>
                  <a:srgbClr val="000000"/>
                </a:solidFill>
                <a:latin typeface="SantanderMicro"/>
              </a:rPr>
              <a:t>-</a:t>
            </a:r>
            <a:r>
              <a:rPr lang="es-ES" sz="1600" b="0" i="0" dirty="0">
                <a:solidFill>
                  <a:srgbClr val="000000"/>
                </a:solidFill>
                <a:effectLst/>
                <a:latin typeface="SantanderMicro"/>
              </a:rPr>
              <a:t>Python es un lenguaje </a:t>
            </a:r>
            <a:r>
              <a:rPr lang="es-ES" sz="1600" b="1" i="0" dirty="0">
                <a:solidFill>
                  <a:srgbClr val="000000"/>
                </a:solidFill>
                <a:effectLst/>
                <a:latin typeface="SantanderMicro-Bold"/>
              </a:rPr>
              <a:t>sencillo de leer y escribir debido a su alta similitud con el lenguaje humano</a:t>
            </a:r>
            <a:endParaRPr lang="es-ES" sz="1600" dirty="0">
              <a:solidFill>
                <a:srgbClr val="000000"/>
              </a:solidFill>
              <a:latin typeface="SantanderMicro"/>
            </a:endParaRPr>
          </a:p>
          <a:p>
            <a:pPr marL="25400" indent="0">
              <a:buNone/>
              <a:defRPr/>
            </a:pPr>
            <a:endParaRPr lang="es-ES" sz="2400" kern="0" dirty="0">
              <a:solidFill>
                <a:schemeClr val="tx1"/>
              </a:solidFill>
            </a:endParaRPr>
          </a:p>
        </p:txBody>
      </p:sp>
      <p:sp useBgFill="1">
        <p:nvSpPr>
          <p:cNvPr id="11" name="Rectángulo 10">
            <a:hlinkClick r:id="rId2" action="ppaction://hlinksldjump"/>
          </p:cNvPr>
          <p:cNvSpPr/>
          <p:nvPr/>
        </p:nvSpPr>
        <p:spPr>
          <a:xfrm>
            <a:off x="7992932" y="108680"/>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4" name="Imagen 3">
            <a:extLst>
              <a:ext uri="{FF2B5EF4-FFF2-40B4-BE49-F238E27FC236}">
                <a16:creationId xmlns:a16="http://schemas.microsoft.com/office/drawing/2014/main" id="{7BC81F4D-863C-4C08-9BF7-6700ED076E55}"/>
              </a:ext>
            </a:extLst>
          </p:cNvPr>
          <p:cNvPicPr>
            <a:picLocks noChangeAspect="1"/>
          </p:cNvPicPr>
          <p:nvPr/>
        </p:nvPicPr>
        <p:blipFill>
          <a:blip r:embed="rId3"/>
          <a:stretch>
            <a:fillRect/>
          </a:stretch>
        </p:blipFill>
        <p:spPr>
          <a:xfrm>
            <a:off x="2233389" y="3100622"/>
            <a:ext cx="4714875" cy="1657350"/>
          </a:xfrm>
          <a:prstGeom prst="rect">
            <a:avLst/>
          </a:prstGeom>
        </p:spPr>
      </p:pic>
    </p:spTree>
    <p:extLst>
      <p:ext uri="{BB962C8B-B14F-4D97-AF65-F5344CB8AC3E}">
        <p14:creationId xmlns:p14="http://schemas.microsoft.com/office/powerpoint/2010/main" val="1143620150"/>
      </p:ext>
    </p:extLst>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6464"/>
            <a:ext cx="6480720" cy="658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PYTHON</a:t>
            </a:r>
          </a:p>
        </p:txBody>
      </p:sp>
      <p:cxnSp>
        <p:nvCxnSpPr>
          <p:cNvPr id="9" name="Conector recto 8"/>
          <p:cNvCxnSpPr/>
          <p:nvPr/>
        </p:nvCxnSpPr>
        <p:spPr>
          <a:xfrm>
            <a:off x="467544" y="726544"/>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4" y="787812"/>
            <a:ext cx="8457137"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2400" kern="0" dirty="0">
                <a:solidFill>
                  <a:schemeClr val="tx1"/>
                </a:solidFill>
              </a:rPr>
              <a:t>buscar en el navegador </a:t>
            </a:r>
            <a:r>
              <a:rPr lang="es-ES" sz="2400" kern="0" dirty="0" err="1">
                <a:solidFill>
                  <a:schemeClr val="tx1"/>
                </a:solidFill>
              </a:rPr>
              <a:t>download</a:t>
            </a:r>
            <a:r>
              <a:rPr lang="es-ES" sz="2400" kern="0" dirty="0">
                <a:solidFill>
                  <a:schemeClr val="tx1"/>
                </a:solidFill>
              </a:rPr>
              <a:t> </a:t>
            </a:r>
            <a:r>
              <a:rPr lang="es-ES" sz="2400" kern="0" dirty="0" err="1">
                <a:solidFill>
                  <a:schemeClr val="tx1"/>
                </a:solidFill>
              </a:rPr>
              <a:t>python</a:t>
            </a:r>
            <a:r>
              <a:rPr lang="es-ES" sz="2400" kern="0" dirty="0">
                <a:solidFill>
                  <a:schemeClr val="tx1"/>
                </a:solidFill>
              </a:rPr>
              <a:t>, ingresamos al primer resultado </a:t>
            </a:r>
          </a:p>
        </p:txBody>
      </p:sp>
      <p:sp useBgFill="1">
        <p:nvSpPr>
          <p:cNvPr id="11" name="Rectángulo 10">
            <a:hlinkClick r:id="rId2" action="ppaction://hlinksldjump"/>
          </p:cNvPr>
          <p:cNvSpPr/>
          <p:nvPr/>
        </p:nvSpPr>
        <p:spPr>
          <a:xfrm>
            <a:off x="7992932" y="108680"/>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4" name="Imagen 3">
            <a:extLst>
              <a:ext uri="{FF2B5EF4-FFF2-40B4-BE49-F238E27FC236}">
                <a16:creationId xmlns:a16="http://schemas.microsoft.com/office/drawing/2014/main" id="{764C5DF8-1BFD-482C-8E0A-30653F16DCB3}"/>
              </a:ext>
            </a:extLst>
          </p:cNvPr>
          <p:cNvPicPr>
            <a:picLocks noChangeAspect="1"/>
          </p:cNvPicPr>
          <p:nvPr/>
        </p:nvPicPr>
        <p:blipFill>
          <a:blip r:embed="rId3"/>
          <a:stretch>
            <a:fillRect/>
          </a:stretch>
        </p:blipFill>
        <p:spPr>
          <a:xfrm>
            <a:off x="1259173" y="1747722"/>
            <a:ext cx="7078246" cy="3240734"/>
          </a:xfrm>
          <a:prstGeom prst="rect">
            <a:avLst/>
          </a:prstGeom>
        </p:spPr>
      </p:pic>
    </p:spTree>
    <p:extLst>
      <p:ext uri="{BB962C8B-B14F-4D97-AF65-F5344CB8AC3E}">
        <p14:creationId xmlns:p14="http://schemas.microsoft.com/office/powerpoint/2010/main" val="530324875"/>
      </p:ext>
    </p:extLst>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6464"/>
            <a:ext cx="6480720" cy="6588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PYTHON</a:t>
            </a:r>
          </a:p>
        </p:txBody>
      </p:sp>
      <p:cxnSp>
        <p:nvCxnSpPr>
          <p:cNvPr id="9" name="Conector recto 8"/>
          <p:cNvCxnSpPr/>
          <p:nvPr/>
        </p:nvCxnSpPr>
        <p:spPr>
          <a:xfrm>
            <a:off x="467544" y="726544"/>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4" y="787812"/>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1600" kern="0" dirty="0" err="1">
                <a:solidFill>
                  <a:schemeClr val="tx1"/>
                </a:solidFill>
              </a:rPr>
              <a:t>Click</a:t>
            </a:r>
            <a:r>
              <a:rPr lang="es-ES" sz="1600" kern="0" dirty="0">
                <a:solidFill>
                  <a:schemeClr val="tx1"/>
                </a:solidFill>
              </a:rPr>
              <a:t> en descargar y esperamos q termine su descarga</a:t>
            </a:r>
          </a:p>
        </p:txBody>
      </p:sp>
      <p:sp useBgFill="1">
        <p:nvSpPr>
          <p:cNvPr id="11" name="Rectángulo 10">
            <a:hlinkClick r:id="rId2" action="ppaction://hlinksldjump"/>
          </p:cNvPr>
          <p:cNvSpPr/>
          <p:nvPr/>
        </p:nvSpPr>
        <p:spPr>
          <a:xfrm>
            <a:off x="7992932" y="108680"/>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6" name="Imagen 5">
            <a:extLst>
              <a:ext uri="{FF2B5EF4-FFF2-40B4-BE49-F238E27FC236}">
                <a16:creationId xmlns:a16="http://schemas.microsoft.com/office/drawing/2014/main" id="{E3B3921E-CEB0-447B-8512-39BD0BBB1B70}"/>
              </a:ext>
            </a:extLst>
          </p:cNvPr>
          <p:cNvPicPr>
            <a:picLocks noChangeAspect="1"/>
          </p:cNvPicPr>
          <p:nvPr/>
        </p:nvPicPr>
        <p:blipFill>
          <a:blip r:embed="rId3"/>
          <a:stretch>
            <a:fillRect/>
          </a:stretch>
        </p:blipFill>
        <p:spPr>
          <a:xfrm>
            <a:off x="467545" y="1599199"/>
            <a:ext cx="4348070" cy="3696075"/>
          </a:xfrm>
          <a:prstGeom prst="rect">
            <a:avLst/>
          </a:prstGeom>
        </p:spPr>
      </p:pic>
      <p:sp>
        <p:nvSpPr>
          <p:cNvPr id="12" name="Marcador de contenido 2">
            <a:extLst>
              <a:ext uri="{FF2B5EF4-FFF2-40B4-BE49-F238E27FC236}">
                <a16:creationId xmlns:a16="http://schemas.microsoft.com/office/drawing/2014/main" id="{AEFDFD48-1F76-43FC-B913-955755EF988C}"/>
              </a:ext>
            </a:extLst>
          </p:cNvPr>
          <p:cNvSpPr txBox="1">
            <a:spLocks/>
          </p:cNvSpPr>
          <p:nvPr/>
        </p:nvSpPr>
        <p:spPr bwMode="auto">
          <a:xfrm>
            <a:off x="4892140" y="764599"/>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1600" kern="0" dirty="0" err="1">
                <a:solidFill>
                  <a:schemeClr val="tx1"/>
                </a:solidFill>
              </a:rPr>
              <a:t>Click</a:t>
            </a:r>
            <a:r>
              <a:rPr lang="es-ES" sz="1600" kern="0" dirty="0">
                <a:solidFill>
                  <a:schemeClr val="tx1"/>
                </a:solidFill>
              </a:rPr>
              <a:t> en el archivo y activamos casilla de </a:t>
            </a:r>
            <a:r>
              <a:rPr lang="es-ES" sz="1600" kern="0" dirty="0" err="1">
                <a:solidFill>
                  <a:schemeClr val="tx1"/>
                </a:solidFill>
              </a:rPr>
              <a:t>add</a:t>
            </a:r>
            <a:r>
              <a:rPr lang="es-ES" sz="1600" kern="0" dirty="0">
                <a:solidFill>
                  <a:schemeClr val="tx1"/>
                </a:solidFill>
              </a:rPr>
              <a:t> </a:t>
            </a:r>
            <a:r>
              <a:rPr lang="es-ES" sz="1600" kern="0" dirty="0" err="1">
                <a:solidFill>
                  <a:schemeClr val="tx1"/>
                </a:solidFill>
              </a:rPr>
              <a:t>path</a:t>
            </a:r>
            <a:r>
              <a:rPr lang="es-ES" sz="1600" kern="0" dirty="0" err="1">
                <a:solidFill>
                  <a:schemeClr val="tx1"/>
                </a:solidFill>
                <a:sym typeface="Wingdings" panose="05000000000000000000" pitchFamily="2" charset="2"/>
              </a:rPr>
              <a:t>install</a:t>
            </a:r>
            <a:r>
              <a:rPr lang="es-ES" sz="1600" kern="0" dirty="0">
                <a:solidFill>
                  <a:schemeClr val="tx1"/>
                </a:solidFill>
                <a:sym typeface="Wingdings" panose="05000000000000000000" pitchFamily="2" charset="2"/>
              </a:rPr>
              <a:t> </a:t>
            </a:r>
            <a:r>
              <a:rPr lang="es-ES" sz="1600" kern="0" dirty="0" err="1">
                <a:solidFill>
                  <a:schemeClr val="tx1"/>
                </a:solidFill>
                <a:sym typeface="Wingdings" panose="05000000000000000000" pitchFamily="2" charset="2"/>
              </a:rPr>
              <a:t>now</a:t>
            </a:r>
            <a:endParaRPr lang="es-ES" sz="1600" kern="0" dirty="0">
              <a:solidFill>
                <a:schemeClr val="tx1"/>
              </a:solidFill>
            </a:endParaRPr>
          </a:p>
        </p:txBody>
      </p:sp>
      <p:pic>
        <p:nvPicPr>
          <p:cNvPr id="15" name="Imagen 14">
            <a:extLst>
              <a:ext uri="{FF2B5EF4-FFF2-40B4-BE49-F238E27FC236}">
                <a16:creationId xmlns:a16="http://schemas.microsoft.com/office/drawing/2014/main" id="{C9755F0C-E0C6-4ECB-A2E2-5E5C2926789E}"/>
              </a:ext>
            </a:extLst>
          </p:cNvPr>
          <p:cNvPicPr>
            <a:picLocks noChangeAspect="1"/>
          </p:cNvPicPr>
          <p:nvPr/>
        </p:nvPicPr>
        <p:blipFill>
          <a:blip r:embed="rId4"/>
          <a:stretch>
            <a:fillRect/>
          </a:stretch>
        </p:blipFill>
        <p:spPr>
          <a:xfrm>
            <a:off x="4996679" y="1963711"/>
            <a:ext cx="4072017" cy="2524749"/>
          </a:xfrm>
          <a:prstGeom prst="rect">
            <a:avLst/>
          </a:prstGeom>
        </p:spPr>
      </p:pic>
    </p:spTree>
    <p:extLst>
      <p:ext uri="{BB962C8B-B14F-4D97-AF65-F5344CB8AC3E}">
        <p14:creationId xmlns:p14="http://schemas.microsoft.com/office/powerpoint/2010/main" val="4099364208"/>
      </p:ext>
    </p:extLst>
  </p:cSld>
  <p:clrMapOvr>
    <a:masterClrMapping/>
  </p:clrMapOvr>
  <mc:AlternateContent xmlns:mc="http://schemas.openxmlformats.org/markup-compatibility/2006">
    <mc:Choice xmlns:p14="http://schemas.microsoft.com/office/powerpoint/2010/main" Requires="p14">
      <p:transition p14:dur="0" advTm="5000"/>
    </mc:Choice>
    <mc:Fallback>
      <p:transition advTm="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6464"/>
            <a:ext cx="6480720" cy="658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PYTHON</a:t>
            </a:r>
          </a:p>
        </p:txBody>
      </p:sp>
      <p:cxnSp>
        <p:nvCxnSpPr>
          <p:cNvPr id="9" name="Conector recto 8"/>
          <p:cNvCxnSpPr/>
          <p:nvPr/>
        </p:nvCxnSpPr>
        <p:spPr>
          <a:xfrm>
            <a:off x="467544" y="726544"/>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4" y="787812"/>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kumimoji="0" lang="es-ES" sz="1600" kern="0" dirty="0">
                <a:solidFill>
                  <a:schemeClr val="tx1"/>
                </a:solidFill>
              </a:rPr>
              <a:t>E</a:t>
            </a:r>
            <a:r>
              <a:rPr lang="es-ES" sz="1600" kern="0" dirty="0">
                <a:solidFill>
                  <a:schemeClr val="tx1"/>
                </a:solidFill>
              </a:rPr>
              <a:t>speramos q termine de instalar </a:t>
            </a:r>
          </a:p>
        </p:txBody>
      </p:sp>
      <p:sp useBgFill="1">
        <p:nvSpPr>
          <p:cNvPr id="11" name="Rectángulo 10">
            <a:hlinkClick r:id="rId2" action="ppaction://hlinksldjump"/>
          </p:cNvPr>
          <p:cNvSpPr/>
          <p:nvPr/>
        </p:nvSpPr>
        <p:spPr>
          <a:xfrm>
            <a:off x="7992932" y="108680"/>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Marcador de contenido 2">
            <a:extLst>
              <a:ext uri="{FF2B5EF4-FFF2-40B4-BE49-F238E27FC236}">
                <a16:creationId xmlns:a16="http://schemas.microsoft.com/office/drawing/2014/main" id="{AEFDFD48-1F76-43FC-B913-955755EF988C}"/>
              </a:ext>
            </a:extLst>
          </p:cNvPr>
          <p:cNvSpPr txBox="1">
            <a:spLocks/>
          </p:cNvSpPr>
          <p:nvPr/>
        </p:nvSpPr>
        <p:spPr bwMode="auto">
          <a:xfrm>
            <a:off x="4892140" y="764599"/>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1600" kern="0" dirty="0" err="1">
                <a:solidFill>
                  <a:schemeClr val="tx1"/>
                </a:solidFill>
              </a:rPr>
              <a:t>Click</a:t>
            </a:r>
            <a:r>
              <a:rPr lang="es-ES" sz="1600" kern="0" dirty="0">
                <a:solidFill>
                  <a:schemeClr val="tx1"/>
                </a:solidFill>
              </a:rPr>
              <a:t> </a:t>
            </a:r>
            <a:r>
              <a:rPr lang="es-ES" sz="1600" kern="0" dirty="0" err="1">
                <a:solidFill>
                  <a:schemeClr val="tx1"/>
                </a:solidFill>
              </a:rPr>
              <a:t>close</a:t>
            </a:r>
            <a:endParaRPr lang="es-ES" sz="1600" kern="0" dirty="0">
              <a:solidFill>
                <a:schemeClr val="tx1"/>
              </a:solidFill>
            </a:endParaRPr>
          </a:p>
        </p:txBody>
      </p:sp>
      <p:pic>
        <p:nvPicPr>
          <p:cNvPr id="3" name="Imagen 2">
            <a:extLst>
              <a:ext uri="{FF2B5EF4-FFF2-40B4-BE49-F238E27FC236}">
                <a16:creationId xmlns:a16="http://schemas.microsoft.com/office/drawing/2014/main" id="{F9361B34-6281-41F7-8300-6043583CDEF1}"/>
              </a:ext>
            </a:extLst>
          </p:cNvPr>
          <p:cNvPicPr>
            <a:picLocks noChangeAspect="1"/>
          </p:cNvPicPr>
          <p:nvPr/>
        </p:nvPicPr>
        <p:blipFill>
          <a:blip r:embed="rId3"/>
          <a:stretch>
            <a:fillRect/>
          </a:stretch>
        </p:blipFill>
        <p:spPr>
          <a:xfrm>
            <a:off x="249878" y="1967994"/>
            <a:ext cx="4411447" cy="2640543"/>
          </a:xfrm>
          <a:prstGeom prst="rect">
            <a:avLst/>
          </a:prstGeom>
        </p:spPr>
      </p:pic>
      <p:pic>
        <p:nvPicPr>
          <p:cNvPr id="5" name="Imagen 4">
            <a:extLst>
              <a:ext uri="{FF2B5EF4-FFF2-40B4-BE49-F238E27FC236}">
                <a16:creationId xmlns:a16="http://schemas.microsoft.com/office/drawing/2014/main" id="{5EEA670C-6E35-426B-B32D-2C3DEAEF7F80}"/>
              </a:ext>
            </a:extLst>
          </p:cNvPr>
          <p:cNvPicPr>
            <a:picLocks noChangeAspect="1"/>
          </p:cNvPicPr>
          <p:nvPr/>
        </p:nvPicPr>
        <p:blipFill>
          <a:blip r:embed="rId4"/>
          <a:stretch>
            <a:fillRect/>
          </a:stretch>
        </p:blipFill>
        <p:spPr>
          <a:xfrm>
            <a:off x="4910721" y="1967994"/>
            <a:ext cx="4157975" cy="2557982"/>
          </a:xfrm>
          <a:prstGeom prst="rect">
            <a:avLst/>
          </a:prstGeom>
        </p:spPr>
      </p:pic>
    </p:spTree>
    <p:extLst>
      <p:ext uri="{BB962C8B-B14F-4D97-AF65-F5344CB8AC3E}">
        <p14:creationId xmlns:p14="http://schemas.microsoft.com/office/powerpoint/2010/main" val="1154476419"/>
      </p:ext>
    </p:extLst>
  </p:cSld>
  <p:clrMapOvr>
    <a:masterClrMapping/>
  </p:clrMapOvr>
  <mc:AlternateContent xmlns:mc="http://schemas.openxmlformats.org/markup-compatibility/2006">
    <mc:Choice xmlns:p14="http://schemas.microsoft.com/office/powerpoint/2010/main" Requires="p14">
      <p:transition p14:dur="0" advTm="5000"/>
    </mc:Choice>
    <mc:Fallback>
      <p:transition advTm="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6464"/>
            <a:ext cx="6480720" cy="6588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PYTHON</a:t>
            </a:r>
          </a:p>
        </p:txBody>
      </p:sp>
      <p:cxnSp>
        <p:nvCxnSpPr>
          <p:cNvPr id="9" name="Conector recto 8"/>
          <p:cNvCxnSpPr/>
          <p:nvPr/>
        </p:nvCxnSpPr>
        <p:spPr>
          <a:xfrm>
            <a:off x="467544" y="726544"/>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819813" y="787812"/>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kumimoji="0" lang="es-ES" kern="0" dirty="0">
                <a:solidFill>
                  <a:schemeClr val="tx1"/>
                </a:solidFill>
              </a:rPr>
              <a:t>-</a:t>
            </a:r>
            <a:r>
              <a:rPr lang="es-ES" sz="1600" kern="0" dirty="0">
                <a:solidFill>
                  <a:schemeClr val="tx1"/>
                </a:solidFill>
              </a:rPr>
              <a:t>V</a:t>
            </a:r>
            <a:r>
              <a:rPr kumimoji="0" lang="es-ES" sz="1600" kern="0" dirty="0">
                <a:solidFill>
                  <a:schemeClr val="tx1"/>
                </a:solidFill>
              </a:rPr>
              <a:t>alidar si esta instalado correctamente en una consola </a:t>
            </a:r>
            <a:r>
              <a:rPr kumimoji="0" lang="es-ES" sz="1600" kern="0" dirty="0" err="1">
                <a:solidFill>
                  <a:schemeClr val="tx1"/>
                </a:solidFill>
              </a:rPr>
              <a:t>cmd</a:t>
            </a:r>
            <a:r>
              <a:rPr kumimoji="0" lang="es-ES" sz="1600" kern="0" dirty="0">
                <a:solidFill>
                  <a:schemeClr val="tx1"/>
                </a:solidFill>
              </a:rPr>
              <a:t> y escribimos </a:t>
            </a:r>
            <a:r>
              <a:rPr kumimoji="0" lang="es-ES" sz="1600" kern="0" dirty="0" err="1">
                <a:solidFill>
                  <a:schemeClr val="tx1"/>
                </a:solidFill>
              </a:rPr>
              <a:t>py</a:t>
            </a:r>
            <a:r>
              <a:rPr kumimoji="0" lang="es-ES" sz="1600" kern="0" dirty="0">
                <a:solidFill>
                  <a:schemeClr val="tx1"/>
                </a:solidFill>
              </a:rPr>
              <a:t> </a:t>
            </a:r>
            <a:r>
              <a:rPr kumimoji="0" lang="es-ES" sz="1600" kern="0" dirty="0">
                <a:solidFill>
                  <a:schemeClr val="tx1"/>
                </a:solidFill>
                <a:sym typeface="Wingdings" panose="05000000000000000000" pitchFamily="2" charset="2"/>
              </a:rPr>
              <a:t></a:t>
            </a:r>
            <a:r>
              <a:rPr kumimoji="0" lang="es-ES" sz="1600" kern="0" dirty="0" err="1">
                <a:solidFill>
                  <a:schemeClr val="tx1"/>
                </a:solidFill>
                <a:sym typeface="Wingdings" panose="05000000000000000000" pitchFamily="2" charset="2"/>
              </a:rPr>
              <a:t>enter</a:t>
            </a:r>
            <a:endParaRPr lang="es-ES" sz="1600" kern="0" dirty="0">
              <a:solidFill>
                <a:schemeClr val="tx1"/>
              </a:solidFill>
            </a:endParaRPr>
          </a:p>
        </p:txBody>
      </p:sp>
      <p:sp useBgFill="1">
        <p:nvSpPr>
          <p:cNvPr id="11" name="Rectángulo 10">
            <a:hlinkClick r:id="rId2" action="ppaction://hlinksldjump"/>
          </p:cNvPr>
          <p:cNvSpPr/>
          <p:nvPr/>
        </p:nvSpPr>
        <p:spPr>
          <a:xfrm>
            <a:off x="7992932" y="108680"/>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4" name="Imagen 3">
            <a:extLst>
              <a:ext uri="{FF2B5EF4-FFF2-40B4-BE49-F238E27FC236}">
                <a16:creationId xmlns:a16="http://schemas.microsoft.com/office/drawing/2014/main" id="{ED71BA41-4E0C-40B2-A6A5-628B8B13CBD4}"/>
              </a:ext>
            </a:extLst>
          </p:cNvPr>
          <p:cNvPicPr>
            <a:picLocks noChangeAspect="1"/>
          </p:cNvPicPr>
          <p:nvPr/>
        </p:nvPicPr>
        <p:blipFill>
          <a:blip r:embed="rId3"/>
          <a:stretch>
            <a:fillRect/>
          </a:stretch>
        </p:blipFill>
        <p:spPr>
          <a:xfrm>
            <a:off x="467544" y="1966523"/>
            <a:ext cx="8676456" cy="1883445"/>
          </a:xfrm>
          <a:prstGeom prst="rect">
            <a:avLst/>
          </a:prstGeom>
        </p:spPr>
      </p:pic>
    </p:spTree>
    <p:extLst>
      <p:ext uri="{BB962C8B-B14F-4D97-AF65-F5344CB8AC3E}">
        <p14:creationId xmlns:p14="http://schemas.microsoft.com/office/powerpoint/2010/main" val="2308040149"/>
      </p:ext>
    </p:extLst>
  </p:cSld>
  <p:clrMapOvr>
    <a:masterClrMapping/>
  </p:clrMapOvr>
  <mc:AlternateContent xmlns:mc="http://schemas.openxmlformats.org/markup-compatibility/2006">
    <mc:Choice xmlns:p14="http://schemas.microsoft.com/office/powerpoint/2010/main" Requires="p14">
      <p:transition p14:dur="0" advTm="5000"/>
    </mc:Choice>
    <mc:Fallback>
      <p:transition advTm="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stretch>
            <a:fillRect/>
          </a:stretch>
        </p:blipFill>
        <p:spPr>
          <a:xfrm>
            <a:off x="0" y="-9594"/>
            <a:ext cx="9128703" cy="5724594"/>
          </a:xfrm>
          <a:prstGeom prst="rect">
            <a:avLst/>
          </a:prstGeom>
        </p:spPr>
      </p:pic>
      <p:sp>
        <p:nvSpPr>
          <p:cNvPr id="5" name="Título 1"/>
          <p:cNvSpPr>
            <a:spLocks noGrp="1"/>
          </p:cNvSpPr>
          <p:nvPr>
            <p:ph type="title"/>
          </p:nvPr>
        </p:nvSpPr>
        <p:spPr>
          <a:xfrm>
            <a:off x="5731727" y="3593888"/>
            <a:ext cx="2994365" cy="802790"/>
          </a:xfrm>
        </p:spPr>
        <p:txBody>
          <a:bodyPr wrap="square" anchor="t">
            <a:noAutofit/>
          </a:bodyPr>
          <a:lstStyle/>
          <a:p>
            <a:pPr algn="r">
              <a:lnSpc>
                <a:spcPts val="3000"/>
              </a:lnSpc>
            </a:pPr>
            <a:r>
              <a:rPr lang="es-ES_tradnl" sz="2400" b="1" dirty="0">
                <a:solidFill>
                  <a:schemeClr val="bg1"/>
                </a:solidFill>
              </a:rPr>
              <a:t>INSTALACION PYCHARM</a:t>
            </a:r>
          </a:p>
        </p:txBody>
      </p:sp>
      <p:pic>
        <p:nvPicPr>
          <p:cNvPr id="4" name="Imagen 3">
            <a:extLst>
              <a:ext uri="{FF2B5EF4-FFF2-40B4-BE49-F238E27FC236}">
                <a16:creationId xmlns:a16="http://schemas.microsoft.com/office/drawing/2014/main" id="{90E279BF-F80F-4084-86CE-CC655CF0B4CD}"/>
              </a:ext>
            </a:extLst>
          </p:cNvPr>
          <p:cNvPicPr>
            <a:picLocks noChangeAspect="1"/>
          </p:cNvPicPr>
          <p:nvPr/>
        </p:nvPicPr>
        <p:blipFill>
          <a:blip r:embed="rId3"/>
          <a:stretch>
            <a:fillRect/>
          </a:stretch>
        </p:blipFill>
        <p:spPr>
          <a:xfrm>
            <a:off x="266699" y="799084"/>
            <a:ext cx="5357071" cy="1149637"/>
          </a:xfrm>
          <a:prstGeom prst="rect">
            <a:avLst/>
          </a:prstGeom>
        </p:spPr>
      </p:pic>
    </p:spTree>
    <p:extLst>
      <p:ext uri="{BB962C8B-B14F-4D97-AF65-F5344CB8AC3E}">
        <p14:creationId xmlns:p14="http://schemas.microsoft.com/office/powerpoint/2010/main" val="119310144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System.Storyboarding.Common.MouseClick" Revision="1" Stencil="System.Storyboarding.Common" StencilVersion="0.1"/>
</Control>
</file>

<file path=customXml/item10.xml><?xml version="1.0" encoding="utf-8"?>
<Control xmlns="http://schemas.microsoft.com/VisualStudio/2011/storyboarding/control">
  <Id Name="System.Storyboarding.Common.MouseClick" Revision="1" Stencil="System.Storyboarding.Common" StencilVersion="0.1"/>
</Control>
</file>

<file path=customXml/item11.xml><?xml version="1.0" encoding="utf-8"?>
<Control xmlns="http://schemas.microsoft.com/VisualStudio/2011/storyboarding/control">
  <Id Name="System.Storyboarding.Common.MouseClick" Revision="1" Stencil="System.Storyboarding.Common" StencilVersion="0.1"/>
</Control>
</file>

<file path=customXml/item12.xml><?xml version="1.0" encoding="utf-8"?>
<Control xmlns="http://schemas.microsoft.com/VisualStudio/2011/storyboarding/control">
  <Id Name="System.Storyboarding.Backgrounds.WebBrowser" Revision="1" Stencil="System.Storyboarding.Backgrounds" StencilVersion="0.1"/>
</Control>
</file>

<file path=customXml/item13.xml><?xml version="1.0" encoding="utf-8"?>
<ct:contentTypeSchema xmlns:ct="http://schemas.microsoft.com/office/2006/metadata/contentType" xmlns:ma="http://schemas.microsoft.com/office/2006/metadata/properties/metaAttributes" ct:_="" ma:_="" ma:contentTypeName="Documento" ma:contentTypeID="0x010100E510EA1B362D5C4795E0E2C284C6E6F0" ma:contentTypeVersion="4" ma:contentTypeDescription="Crear nuevo documento." ma:contentTypeScope="" ma:versionID="7ccb3775d38fb077645c6701474ba3f9">
  <xsd:schema xmlns:xsd="http://www.w3.org/2001/XMLSchema" xmlns:xs="http://www.w3.org/2001/XMLSchema" xmlns:p="http://schemas.microsoft.com/office/2006/metadata/properties" xmlns:ns2="be71f8ac-1a17-470a-a39f-4567d6350f1e" xmlns:ns3="81aeb916-c0d8-4de5-a54b-8365379ae101" targetNamespace="http://schemas.microsoft.com/office/2006/metadata/properties" ma:root="true" ma:fieldsID="67c04b99517176ea7f68f9d7c670dcdc" ns2:_="" ns3:_="">
    <xsd:import namespace="be71f8ac-1a17-470a-a39f-4567d6350f1e"/>
    <xsd:import namespace="81aeb916-c0d8-4de5-a54b-8365379ae10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e71f8ac-1a17-470a-a39f-4567d6350f1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1aeb916-c0d8-4de5-a54b-8365379ae101"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4.xml><?xml version="1.0" encoding="utf-8"?>
<Control xmlns="http://schemas.microsoft.com/VisualStudio/2011/storyboarding/control">
  <Id Name="System.Storyboarding.Common.MouseClick" Revision="1" Stencil="System.Storyboarding.Common" StencilVersion="0.1"/>
</Control>
</file>

<file path=customXml/item15.xml><?xml version="1.0" encoding="utf-8"?>
<Control xmlns="http://schemas.microsoft.com/VisualStudio/2011/storyboarding/control">
  <Id Name="System.Storyboarding.Backgrounds.WebBrowser" Revision="1" Stencil="System.Storyboarding.Backgrounds" StencilVersion="0.1"/>
</Control>
</file>

<file path=customXml/item16.xml><?xml version="1.0" encoding="utf-8"?>
<Control xmlns="http://schemas.microsoft.com/VisualStudio/2011/storyboarding/control">
  <Id Name="System.Storyboarding.Common.MouseClick" Revision="1" Stencil="System.Storyboarding.Common" StencilVersion="0.1"/>
</Control>
</file>

<file path=customXml/item17.xml><?xml version="1.0" encoding="utf-8"?>
<Control xmlns="http://schemas.microsoft.com/VisualStudio/2011/storyboarding/control">
  <Id Name="System.Storyboarding.Common.MouseClick" Revision="1" Stencil="System.Storyboarding.Common" StencilVersion="0.1"/>
</Control>
</file>

<file path=customXml/item18.xml><?xml version="1.0" encoding="utf-8"?>
<Control xmlns="http://schemas.microsoft.com/VisualStudio/2011/storyboarding/control">
  <Id Name="System.Storyboarding.Backgrounds.WebBrowser" Revision="1" Stencil="System.Storyboarding.Backgrounds" StencilVersion="0.1"/>
</Control>
</file>

<file path=customXml/item19.xml><?xml version="1.0" encoding="utf-8"?>
<Control xmlns="http://schemas.microsoft.com/VisualStudio/2011/storyboarding/control">
  <Id Name="System.Storyboarding.Common.Text" Revision="1" Stencil="System.Storyboarding.Common" StencilVersion="0.1"/>
</Control>
</file>

<file path=customXml/item2.xml><?xml version="1.0" encoding="utf-8"?>
<Control xmlns="http://schemas.microsoft.com/VisualStudio/2011/storyboarding/control">
  <Id Name="System.Storyboarding.Backgrounds.WebBrowser" Revision="1" Stencil="System.Storyboarding.Backgrounds" StencilVersion="0.1"/>
</Control>
</file>

<file path=customXml/item20.xml><?xml version="1.0" encoding="utf-8"?>
<Control xmlns="http://schemas.microsoft.com/VisualStudio/2011/storyboarding/control">
  <Id Name="System.Storyboarding.Common.MouseClick" Revision="1" Stencil="System.Storyboarding.Common" StencilVersion="0.1"/>
</Control>
</file>

<file path=customXml/item21.xml><?xml version="1.0" encoding="utf-8"?>
<Control xmlns="http://schemas.microsoft.com/VisualStudio/2011/storyboarding/control">
  <Id Name="System.Storyboarding.Common.MouseClick" Revision="1" Stencil="System.Storyboarding.Common" StencilVersion="0.1"/>
</Control>
</file>

<file path=customXml/item22.xml><?xml version="1.0" encoding="utf-8"?>
<Control xmlns="http://schemas.microsoft.com/VisualStudio/2011/storyboarding/control">
  <Id Name="System.Storyboarding.Backgrounds.WebBrowser" Revision="1" Stencil="System.Storyboarding.Backgrounds" StencilVersion="0.1"/>
</Control>
</file>

<file path=customXml/item23.xml><?xml version="1.0" encoding="utf-8"?>
<Control xmlns="http://schemas.microsoft.com/VisualStudio/2011/storyboarding/control">
  <Id Name="System.Storyboarding.Backgrounds.WebBrowser" Revision="1" Stencil="System.Storyboarding.Backgrounds" StencilVersion="0.1"/>
</Control>
</file>

<file path=customXml/item24.xml><?xml version="1.0" encoding="utf-8"?>
<Control xmlns="http://schemas.microsoft.com/VisualStudio/2011/storyboarding/control">
  <Id Name="System.Storyboarding.Backgrounds.WebBrowser" Revision="1" Stencil="System.Storyboarding.Backgrounds" StencilVersion="0.1"/>
</Control>
</file>

<file path=customXml/item3.xml><?xml version="1.0" encoding="utf-8"?>
<Control xmlns="http://schemas.microsoft.com/VisualStudio/2011/storyboarding/control">
  <Id Name="System.Storyboarding.Common.MouseClick" Revision="1" Stencil="System.Storyboarding.Common" StencilVersion="0.1"/>
</Control>
</file>

<file path=customXml/item4.xml><?xml version="1.0" encoding="utf-8"?>
<?mso-contentType ?>
<FormTemplates xmlns="http://schemas.microsoft.com/sharepoint/v3/contenttype/forms">
  <Display>DocumentLibraryForm</Display>
  <Edit>DocumentLibraryForm</Edit>
  <New>DocumentLibraryForm</New>
</FormTemplates>
</file>

<file path=customXml/item5.xml><?xml version="1.0" encoding="utf-8"?>
<Control xmlns="http://schemas.microsoft.com/VisualStudio/2011/storyboarding/control">
  <Id Name="System.Storyboarding.Common.MouseClick" Revision="1" Stencil="System.Storyboarding.Common" StencilVersion="0.1"/>
</Control>
</file>

<file path=customXml/item6.xml><?xml version="1.0" encoding="utf-8"?>
<p:properties xmlns:p="http://schemas.microsoft.com/office/2006/metadata/properties" xmlns:xsi="http://www.w3.org/2001/XMLSchema-instance" xmlns:pc="http://schemas.microsoft.com/office/infopath/2007/PartnerControls">
  <documentManagement/>
</p:properties>
</file>

<file path=customXml/item7.xml><?xml version="1.0" encoding="utf-8"?>
<Control xmlns="http://schemas.microsoft.com/VisualStudio/2011/storyboarding/control">
  <Id Name="System.Storyboarding.Backgrounds.WebBrowser" Revision="1" Stencil="System.Storyboarding.Backgrounds" StencilVersion="0.1"/>
</Control>
</file>

<file path=customXml/item8.xml><?xml version="1.0" encoding="utf-8"?>
<Control xmlns="http://schemas.microsoft.com/VisualStudio/2011/storyboarding/control">
  <Id Name="System.Storyboarding.Backgrounds.WebBrowser" Revision="1" Stencil="System.Storyboarding.Backgrounds" StencilVersion="0.1"/>
</Control>
</file>

<file path=customXml/item9.xml><?xml version="1.0" encoding="utf-8"?>
<Control xmlns="http://schemas.microsoft.com/VisualStudio/2011/storyboarding/control">
  <Id Name="System.Storyboarding.Backgrounds.WebBrowser" Revision="1" Stencil="System.Storyboarding.Backgrounds" StencilVersion="0.1"/>
</Control>
</file>

<file path=customXml/itemProps1.xml><?xml version="1.0" encoding="utf-8"?>
<ds:datastoreItem xmlns:ds="http://schemas.openxmlformats.org/officeDocument/2006/customXml" ds:itemID="{8DD71E6A-DAC3-441C-9906-F59DAD7DCA7E}">
  <ds:schemaRefs>
    <ds:schemaRef ds:uri="http://schemas.microsoft.com/VisualStudio/2011/storyboarding/control"/>
  </ds:schemaRefs>
</ds:datastoreItem>
</file>

<file path=customXml/itemProps10.xml><?xml version="1.0" encoding="utf-8"?>
<ds:datastoreItem xmlns:ds="http://schemas.openxmlformats.org/officeDocument/2006/customXml" ds:itemID="{32392E9E-FCF4-4479-9BF5-D99941DEEA0E}">
  <ds:schemaRefs>
    <ds:schemaRef ds:uri="http://schemas.microsoft.com/VisualStudio/2011/storyboarding/control"/>
  </ds:schemaRefs>
</ds:datastoreItem>
</file>

<file path=customXml/itemProps11.xml><?xml version="1.0" encoding="utf-8"?>
<ds:datastoreItem xmlns:ds="http://schemas.openxmlformats.org/officeDocument/2006/customXml" ds:itemID="{AD4CFBAA-B25B-4AFA-A3E9-947A8C0B4150}">
  <ds:schemaRefs>
    <ds:schemaRef ds:uri="http://schemas.microsoft.com/VisualStudio/2011/storyboarding/control"/>
  </ds:schemaRefs>
</ds:datastoreItem>
</file>

<file path=customXml/itemProps12.xml><?xml version="1.0" encoding="utf-8"?>
<ds:datastoreItem xmlns:ds="http://schemas.openxmlformats.org/officeDocument/2006/customXml" ds:itemID="{D695FC97-CFB8-4307-9EBB-A5E3CF3BBE80}">
  <ds:schemaRefs>
    <ds:schemaRef ds:uri="http://schemas.microsoft.com/VisualStudio/2011/storyboarding/control"/>
  </ds:schemaRefs>
</ds:datastoreItem>
</file>

<file path=customXml/itemProps13.xml><?xml version="1.0" encoding="utf-8"?>
<ds:datastoreItem xmlns:ds="http://schemas.openxmlformats.org/officeDocument/2006/customXml" ds:itemID="{D1D1309D-9B8F-4FAC-933C-C66D2E637BB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e71f8ac-1a17-470a-a39f-4567d6350f1e"/>
    <ds:schemaRef ds:uri="81aeb916-c0d8-4de5-a54b-8365379ae10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4.xml><?xml version="1.0" encoding="utf-8"?>
<ds:datastoreItem xmlns:ds="http://schemas.openxmlformats.org/officeDocument/2006/customXml" ds:itemID="{E80F11E7-62FC-4985-878F-E0F84E4FBA59}">
  <ds:schemaRefs>
    <ds:schemaRef ds:uri="http://schemas.microsoft.com/VisualStudio/2011/storyboarding/control"/>
  </ds:schemaRefs>
</ds:datastoreItem>
</file>

<file path=customXml/itemProps15.xml><?xml version="1.0" encoding="utf-8"?>
<ds:datastoreItem xmlns:ds="http://schemas.openxmlformats.org/officeDocument/2006/customXml" ds:itemID="{842F834C-D124-4AE8-B6C9-B2E8DFECB897}">
  <ds:schemaRefs>
    <ds:schemaRef ds:uri="http://schemas.microsoft.com/VisualStudio/2011/storyboarding/control"/>
  </ds:schemaRefs>
</ds:datastoreItem>
</file>

<file path=customXml/itemProps16.xml><?xml version="1.0" encoding="utf-8"?>
<ds:datastoreItem xmlns:ds="http://schemas.openxmlformats.org/officeDocument/2006/customXml" ds:itemID="{2AA1B611-E2B6-4A19-8272-CF035CE7F984}">
  <ds:schemaRefs>
    <ds:schemaRef ds:uri="http://schemas.microsoft.com/VisualStudio/2011/storyboarding/control"/>
  </ds:schemaRefs>
</ds:datastoreItem>
</file>

<file path=customXml/itemProps17.xml><?xml version="1.0" encoding="utf-8"?>
<ds:datastoreItem xmlns:ds="http://schemas.openxmlformats.org/officeDocument/2006/customXml" ds:itemID="{EE09B5E8-E69D-4992-A5C3-51BAA7A64678}">
  <ds:schemaRefs>
    <ds:schemaRef ds:uri="http://schemas.microsoft.com/VisualStudio/2011/storyboarding/control"/>
  </ds:schemaRefs>
</ds:datastoreItem>
</file>

<file path=customXml/itemProps18.xml><?xml version="1.0" encoding="utf-8"?>
<ds:datastoreItem xmlns:ds="http://schemas.openxmlformats.org/officeDocument/2006/customXml" ds:itemID="{D199940D-16FB-4104-9686-8AB345FC25F1}">
  <ds:schemaRefs>
    <ds:schemaRef ds:uri="http://schemas.microsoft.com/VisualStudio/2011/storyboarding/control"/>
  </ds:schemaRefs>
</ds:datastoreItem>
</file>

<file path=customXml/itemProps19.xml><?xml version="1.0" encoding="utf-8"?>
<ds:datastoreItem xmlns:ds="http://schemas.openxmlformats.org/officeDocument/2006/customXml" ds:itemID="{A671AC44-ACAA-4012-A8C4-A60F4B071526}">
  <ds:schemaRefs>
    <ds:schemaRef ds:uri="http://schemas.microsoft.com/VisualStudio/2011/storyboarding/control"/>
  </ds:schemaRefs>
</ds:datastoreItem>
</file>

<file path=customXml/itemProps2.xml><?xml version="1.0" encoding="utf-8"?>
<ds:datastoreItem xmlns:ds="http://schemas.openxmlformats.org/officeDocument/2006/customXml" ds:itemID="{803A5AAF-348D-43BA-BE97-60A2F8575219}">
  <ds:schemaRefs>
    <ds:schemaRef ds:uri="http://schemas.microsoft.com/VisualStudio/2011/storyboarding/control"/>
  </ds:schemaRefs>
</ds:datastoreItem>
</file>

<file path=customXml/itemProps20.xml><?xml version="1.0" encoding="utf-8"?>
<ds:datastoreItem xmlns:ds="http://schemas.openxmlformats.org/officeDocument/2006/customXml" ds:itemID="{4A106FE8-45BB-4EE5-93F8-B8C048CEF786}">
  <ds:schemaRefs>
    <ds:schemaRef ds:uri="http://schemas.microsoft.com/VisualStudio/2011/storyboarding/control"/>
  </ds:schemaRefs>
</ds:datastoreItem>
</file>

<file path=customXml/itemProps21.xml><?xml version="1.0" encoding="utf-8"?>
<ds:datastoreItem xmlns:ds="http://schemas.openxmlformats.org/officeDocument/2006/customXml" ds:itemID="{D20347D7-1C89-44D0-88B2-D1887F6CE4BF}">
  <ds:schemaRefs>
    <ds:schemaRef ds:uri="http://schemas.microsoft.com/VisualStudio/2011/storyboarding/control"/>
  </ds:schemaRefs>
</ds:datastoreItem>
</file>

<file path=customXml/itemProps22.xml><?xml version="1.0" encoding="utf-8"?>
<ds:datastoreItem xmlns:ds="http://schemas.openxmlformats.org/officeDocument/2006/customXml" ds:itemID="{47E17A67-A7AD-4475-8FC1-41E8925553EA}">
  <ds:schemaRefs>
    <ds:schemaRef ds:uri="http://schemas.microsoft.com/VisualStudio/2011/storyboarding/control"/>
  </ds:schemaRefs>
</ds:datastoreItem>
</file>

<file path=customXml/itemProps23.xml><?xml version="1.0" encoding="utf-8"?>
<ds:datastoreItem xmlns:ds="http://schemas.openxmlformats.org/officeDocument/2006/customXml" ds:itemID="{52548F4C-10B2-4CF2-9AF6-DF3C56FFA7C3}">
  <ds:schemaRefs>
    <ds:schemaRef ds:uri="http://schemas.microsoft.com/VisualStudio/2011/storyboarding/control"/>
  </ds:schemaRefs>
</ds:datastoreItem>
</file>

<file path=customXml/itemProps24.xml><?xml version="1.0" encoding="utf-8"?>
<ds:datastoreItem xmlns:ds="http://schemas.openxmlformats.org/officeDocument/2006/customXml" ds:itemID="{5CE117ED-933E-4036-83F9-2D84D19AB269}">
  <ds:schemaRefs>
    <ds:schemaRef ds:uri="http://schemas.microsoft.com/VisualStudio/2011/storyboarding/control"/>
  </ds:schemaRefs>
</ds:datastoreItem>
</file>

<file path=customXml/itemProps3.xml><?xml version="1.0" encoding="utf-8"?>
<ds:datastoreItem xmlns:ds="http://schemas.openxmlformats.org/officeDocument/2006/customXml" ds:itemID="{8A38EB75-D6D2-4DCB-BFF2-3AF44C8795B3}">
  <ds:schemaRefs>
    <ds:schemaRef ds:uri="http://schemas.microsoft.com/VisualStudio/2011/storyboarding/control"/>
  </ds:schemaRefs>
</ds:datastoreItem>
</file>

<file path=customXml/itemProps4.xml><?xml version="1.0" encoding="utf-8"?>
<ds:datastoreItem xmlns:ds="http://schemas.openxmlformats.org/officeDocument/2006/customXml" ds:itemID="{C6C2A306-FB67-4D66-B5B5-3CAA18C4498B}">
  <ds:schemaRefs>
    <ds:schemaRef ds:uri="http://schemas.microsoft.com/sharepoint/v3/contenttype/forms"/>
  </ds:schemaRefs>
</ds:datastoreItem>
</file>

<file path=customXml/itemProps5.xml><?xml version="1.0" encoding="utf-8"?>
<ds:datastoreItem xmlns:ds="http://schemas.openxmlformats.org/officeDocument/2006/customXml" ds:itemID="{A720DA1F-34D1-4681-BA7D-07128A9B8D70}">
  <ds:schemaRefs>
    <ds:schemaRef ds:uri="http://schemas.microsoft.com/VisualStudio/2011/storyboarding/control"/>
  </ds:schemaRefs>
</ds:datastoreItem>
</file>

<file path=customXml/itemProps6.xml><?xml version="1.0" encoding="utf-8"?>
<ds:datastoreItem xmlns:ds="http://schemas.openxmlformats.org/officeDocument/2006/customXml" ds:itemID="{85EC981D-166B-4530-8E62-0033443E5ECC}">
  <ds:schemaRefs>
    <ds:schemaRef ds:uri="81aeb916-c0d8-4de5-a54b-8365379ae101"/>
    <ds:schemaRef ds:uri="http://www.w3.org/XML/1998/namespace"/>
    <ds:schemaRef ds:uri="be71f8ac-1a17-470a-a39f-4567d6350f1e"/>
    <ds:schemaRef ds:uri="http://purl.org/dc/terms/"/>
    <ds:schemaRef ds:uri="http://schemas.microsoft.com/office/2006/metadata/properties"/>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http://purl.org/dc/dcmitype/"/>
  </ds:schemaRefs>
</ds:datastoreItem>
</file>

<file path=customXml/itemProps7.xml><?xml version="1.0" encoding="utf-8"?>
<ds:datastoreItem xmlns:ds="http://schemas.openxmlformats.org/officeDocument/2006/customXml" ds:itemID="{33DD2BAE-3A50-4BB5-9516-3C2FD527F09C}">
  <ds:schemaRefs>
    <ds:schemaRef ds:uri="http://schemas.microsoft.com/VisualStudio/2011/storyboarding/control"/>
  </ds:schemaRefs>
</ds:datastoreItem>
</file>

<file path=customXml/itemProps8.xml><?xml version="1.0" encoding="utf-8"?>
<ds:datastoreItem xmlns:ds="http://schemas.openxmlformats.org/officeDocument/2006/customXml" ds:itemID="{ABA705D6-9FB4-4F2A-ACD3-6085FAA72C08}">
  <ds:schemaRefs>
    <ds:schemaRef ds:uri="http://schemas.microsoft.com/VisualStudio/2011/storyboarding/control"/>
  </ds:schemaRefs>
</ds:datastoreItem>
</file>

<file path=customXml/itemProps9.xml><?xml version="1.0" encoding="utf-8"?>
<ds:datastoreItem xmlns:ds="http://schemas.openxmlformats.org/officeDocument/2006/customXml" ds:itemID="{4EAE06E5-CEAF-4255-977D-68AF45BD4508}">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
  <TotalTime>29602</TotalTime>
  <Words>240</Words>
  <Application>Microsoft Office PowerPoint</Application>
  <PresentationFormat>Presentación en pantalla (16:10)</PresentationFormat>
  <Paragraphs>33</Paragraphs>
  <Slides>14</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14</vt:i4>
      </vt:variant>
    </vt:vector>
  </HeadingPairs>
  <TitlesOfParts>
    <vt:vector size="22" baseType="lpstr">
      <vt:lpstr>Arial</vt:lpstr>
      <vt:lpstr>Avenir Light</vt:lpstr>
      <vt:lpstr>Calibri</vt:lpstr>
      <vt:lpstr>Calibri Light</vt:lpstr>
      <vt:lpstr>SantanderMicro</vt:lpstr>
      <vt:lpstr>SantanderMicro-Bold</vt:lpstr>
      <vt:lpstr>Webdings</vt:lpstr>
      <vt:lpstr>Office Theme</vt:lpstr>
      <vt:lpstr>Presentación de PowerPoint</vt:lpstr>
      <vt:lpstr>Presentación de PowerPoint</vt:lpstr>
      <vt:lpstr>INSTACION HAMBIENTE DE TRABAJO</vt:lpstr>
      <vt:lpstr>Presentación de PowerPoint</vt:lpstr>
      <vt:lpstr>Presentación de PowerPoint</vt:lpstr>
      <vt:lpstr>Presentación de PowerPoint</vt:lpstr>
      <vt:lpstr>Presentación de PowerPoint</vt:lpstr>
      <vt:lpstr>Presentación de PowerPoint</vt:lpstr>
      <vt:lpstr>INSTALACION PYCHARM</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Angela Camargo</dc:creator>
  <cp:lastModifiedBy>Soporte Office 22</cp:lastModifiedBy>
  <cp:revision>342</cp:revision>
  <dcterms:created xsi:type="dcterms:W3CDTF">2017-02-14T17:13:08Z</dcterms:created>
  <dcterms:modified xsi:type="dcterms:W3CDTF">2022-01-05T16:31:10Z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0x010100E510EA1B362D5C4795E0E2C284C6E6F0</vt:lpwstr>
  </property>
</Properties>
</file>